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3FF7F00-B892-4C82-A1F4-EDBA7F449693}"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A8CA12F9-C324-4E74-9C38-C8D25BFFBB1F}">
      <dgm:prSet/>
      <dgm:spPr/>
      <dgm:t>
        <a:bodyPr/>
        <a:lstStyle/>
        <a:p>
          <a:r>
            <a:rPr lang="en-US"/>
            <a:t>Freewriting</a:t>
          </a:r>
        </a:p>
      </dgm:t>
    </dgm:pt>
    <dgm:pt modelId="{AFCE9619-F238-497B-B404-ED68C41AEFAC}" type="parTrans" cxnId="{4BC0E551-86CC-442A-8DEB-4B11EA692F61}">
      <dgm:prSet/>
      <dgm:spPr/>
      <dgm:t>
        <a:bodyPr/>
        <a:lstStyle/>
        <a:p>
          <a:endParaRPr lang="en-US"/>
        </a:p>
      </dgm:t>
    </dgm:pt>
    <dgm:pt modelId="{2C56EE63-D9F4-4579-9CCC-D668FD501890}" type="sibTrans" cxnId="{4BC0E551-86CC-442A-8DEB-4B11EA692F61}">
      <dgm:prSet/>
      <dgm:spPr/>
      <dgm:t>
        <a:bodyPr/>
        <a:lstStyle/>
        <a:p>
          <a:endParaRPr lang="en-US"/>
        </a:p>
      </dgm:t>
    </dgm:pt>
    <dgm:pt modelId="{07DE4769-B1F9-497B-8F08-881FAD84A652}">
      <dgm:prSet/>
      <dgm:spPr/>
      <dgm:t>
        <a:bodyPr/>
        <a:lstStyle/>
        <a:p>
          <a:r>
            <a:rPr lang="en-US"/>
            <a:t>Includes ideas, examples, maybe questions</a:t>
          </a:r>
        </a:p>
      </dgm:t>
    </dgm:pt>
    <dgm:pt modelId="{CC72D11F-18BA-4349-9EBB-DDFCA78F8BC5}" type="parTrans" cxnId="{AA02AA90-45CA-4411-8645-A1FE4285CE96}">
      <dgm:prSet/>
      <dgm:spPr/>
      <dgm:t>
        <a:bodyPr/>
        <a:lstStyle/>
        <a:p>
          <a:endParaRPr lang="en-US"/>
        </a:p>
      </dgm:t>
    </dgm:pt>
    <dgm:pt modelId="{30B320E0-3D78-4089-9CBB-ACDCA8F1AEAE}" type="sibTrans" cxnId="{AA02AA90-45CA-4411-8645-A1FE4285CE96}">
      <dgm:prSet/>
      <dgm:spPr/>
      <dgm:t>
        <a:bodyPr/>
        <a:lstStyle/>
        <a:p>
          <a:endParaRPr lang="en-US"/>
        </a:p>
      </dgm:t>
    </dgm:pt>
    <dgm:pt modelId="{BF830DAA-A9CC-47CF-AF7B-33B21F4B0CCF}">
      <dgm:prSet/>
      <dgm:spPr/>
      <dgm:t>
        <a:bodyPr/>
        <a:lstStyle/>
        <a:p>
          <a:r>
            <a:rPr lang="en-US"/>
            <a:t>Might be repetitive in some areas</a:t>
          </a:r>
        </a:p>
      </dgm:t>
    </dgm:pt>
    <dgm:pt modelId="{406E7884-DC53-4C1E-8FE0-C666A7E325D6}" type="parTrans" cxnId="{99DF77C7-172C-48C3-99E5-130B2E9DF2F7}">
      <dgm:prSet/>
      <dgm:spPr/>
      <dgm:t>
        <a:bodyPr/>
        <a:lstStyle/>
        <a:p>
          <a:endParaRPr lang="en-US"/>
        </a:p>
      </dgm:t>
    </dgm:pt>
    <dgm:pt modelId="{1CF2045B-1FD1-4D7E-8B9E-DBCC96AC3525}" type="sibTrans" cxnId="{99DF77C7-172C-48C3-99E5-130B2E9DF2F7}">
      <dgm:prSet/>
      <dgm:spPr/>
      <dgm:t>
        <a:bodyPr/>
        <a:lstStyle/>
        <a:p>
          <a:endParaRPr lang="en-US"/>
        </a:p>
      </dgm:t>
    </dgm:pt>
    <dgm:pt modelId="{99496C2D-D0D3-4C1E-A4AE-9C96567E6DAA}" type="pres">
      <dgm:prSet presAssocID="{63FF7F00-B892-4C82-A1F4-EDBA7F449693}" presName="hierChild1" presStyleCnt="0">
        <dgm:presLayoutVars>
          <dgm:chPref val="1"/>
          <dgm:dir/>
          <dgm:animOne val="branch"/>
          <dgm:animLvl val="lvl"/>
          <dgm:resizeHandles/>
        </dgm:presLayoutVars>
      </dgm:prSet>
      <dgm:spPr/>
    </dgm:pt>
    <dgm:pt modelId="{5039AF86-2557-420A-8C7A-8ADDF550C169}" type="pres">
      <dgm:prSet presAssocID="{A8CA12F9-C324-4E74-9C38-C8D25BFFBB1F}" presName="hierRoot1" presStyleCnt="0"/>
      <dgm:spPr/>
    </dgm:pt>
    <dgm:pt modelId="{D71AF854-E194-4F36-9172-F1BEE64DCCFC}" type="pres">
      <dgm:prSet presAssocID="{A8CA12F9-C324-4E74-9C38-C8D25BFFBB1F}" presName="composite" presStyleCnt="0"/>
      <dgm:spPr/>
    </dgm:pt>
    <dgm:pt modelId="{78AC167D-3016-4C2C-BC61-B3BADCB14BCD}" type="pres">
      <dgm:prSet presAssocID="{A8CA12F9-C324-4E74-9C38-C8D25BFFBB1F}" presName="background" presStyleLbl="node0" presStyleIdx="0" presStyleCnt="3"/>
      <dgm:spPr/>
    </dgm:pt>
    <dgm:pt modelId="{BF962264-06ED-4029-B9E0-96F8CD48155B}" type="pres">
      <dgm:prSet presAssocID="{A8CA12F9-C324-4E74-9C38-C8D25BFFBB1F}" presName="text" presStyleLbl="fgAcc0" presStyleIdx="0" presStyleCnt="3">
        <dgm:presLayoutVars>
          <dgm:chPref val="3"/>
        </dgm:presLayoutVars>
      </dgm:prSet>
      <dgm:spPr/>
    </dgm:pt>
    <dgm:pt modelId="{ADA63869-5784-45D4-9D94-6E2DA624E07B}" type="pres">
      <dgm:prSet presAssocID="{A8CA12F9-C324-4E74-9C38-C8D25BFFBB1F}" presName="hierChild2" presStyleCnt="0"/>
      <dgm:spPr/>
    </dgm:pt>
    <dgm:pt modelId="{47B82D19-67F6-4B9C-BBCA-61B41CF9DB52}" type="pres">
      <dgm:prSet presAssocID="{07DE4769-B1F9-497B-8F08-881FAD84A652}" presName="hierRoot1" presStyleCnt="0"/>
      <dgm:spPr/>
    </dgm:pt>
    <dgm:pt modelId="{DDD0319B-0004-4411-B3EA-EE962D6A8975}" type="pres">
      <dgm:prSet presAssocID="{07DE4769-B1F9-497B-8F08-881FAD84A652}" presName="composite" presStyleCnt="0"/>
      <dgm:spPr/>
    </dgm:pt>
    <dgm:pt modelId="{3A9026F5-E09E-4E29-BD4D-86D792C0832D}" type="pres">
      <dgm:prSet presAssocID="{07DE4769-B1F9-497B-8F08-881FAD84A652}" presName="background" presStyleLbl="node0" presStyleIdx="1" presStyleCnt="3"/>
      <dgm:spPr/>
    </dgm:pt>
    <dgm:pt modelId="{50A518C8-B795-40CE-911D-DFE42ECB9EC7}" type="pres">
      <dgm:prSet presAssocID="{07DE4769-B1F9-497B-8F08-881FAD84A652}" presName="text" presStyleLbl="fgAcc0" presStyleIdx="1" presStyleCnt="3">
        <dgm:presLayoutVars>
          <dgm:chPref val="3"/>
        </dgm:presLayoutVars>
      </dgm:prSet>
      <dgm:spPr/>
    </dgm:pt>
    <dgm:pt modelId="{8CCDDB2D-3DB8-480F-9E22-3B6BFF1625F7}" type="pres">
      <dgm:prSet presAssocID="{07DE4769-B1F9-497B-8F08-881FAD84A652}" presName="hierChild2" presStyleCnt="0"/>
      <dgm:spPr/>
    </dgm:pt>
    <dgm:pt modelId="{B4E4DF27-D011-4CC1-A5F8-0A714585AD35}" type="pres">
      <dgm:prSet presAssocID="{BF830DAA-A9CC-47CF-AF7B-33B21F4B0CCF}" presName="hierRoot1" presStyleCnt="0"/>
      <dgm:spPr/>
    </dgm:pt>
    <dgm:pt modelId="{8200378C-DC16-41D6-9DC4-916B360FA916}" type="pres">
      <dgm:prSet presAssocID="{BF830DAA-A9CC-47CF-AF7B-33B21F4B0CCF}" presName="composite" presStyleCnt="0"/>
      <dgm:spPr/>
    </dgm:pt>
    <dgm:pt modelId="{62BC07C4-FA17-414D-A88F-E15C9D525E86}" type="pres">
      <dgm:prSet presAssocID="{BF830DAA-A9CC-47CF-AF7B-33B21F4B0CCF}" presName="background" presStyleLbl="node0" presStyleIdx="2" presStyleCnt="3"/>
      <dgm:spPr/>
    </dgm:pt>
    <dgm:pt modelId="{4FCCF6C7-B744-43F5-B941-59AABBE6125C}" type="pres">
      <dgm:prSet presAssocID="{BF830DAA-A9CC-47CF-AF7B-33B21F4B0CCF}" presName="text" presStyleLbl="fgAcc0" presStyleIdx="2" presStyleCnt="3">
        <dgm:presLayoutVars>
          <dgm:chPref val="3"/>
        </dgm:presLayoutVars>
      </dgm:prSet>
      <dgm:spPr/>
    </dgm:pt>
    <dgm:pt modelId="{8C6D43EF-48E4-4717-B4F9-38960F77E626}" type="pres">
      <dgm:prSet presAssocID="{BF830DAA-A9CC-47CF-AF7B-33B21F4B0CCF}" presName="hierChild2" presStyleCnt="0"/>
      <dgm:spPr/>
    </dgm:pt>
  </dgm:ptLst>
  <dgm:cxnLst>
    <dgm:cxn modelId="{3387E216-B053-4AAB-BC2F-58AA37AFB5B2}" type="presOf" srcId="{BF830DAA-A9CC-47CF-AF7B-33B21F4B0CCF}" destId="{4FCCF6C7-B744-43F5-B941-59AABBE6125C}" srcOrd="0" destOrd="0" presId="urn:microsoft.com/office/officeart/2005/8/layout/hierarchy1"/>
    <dgm:cxn modelId="{8C521967-F28C-43B4-935D-E926956ADA1E}" type="presOf" srcId="{07DE4769-B1F9-497B-8F08-881FAD84A652}" destId="{50A518C8-B795-40CE-911D-DFE42ECB9EC7}" srcOrd="0" destOrd="0" presId="urn:microsoft.com/office/officeart/2005/8/layout/hierarchy1"/>
    <dgm:cxn modelId="{419FF84C-049A-45D1-9758-8968B25C7138}" type="presOf" srcId="{A8CA12F9-C324-4E74-9C38-C8D25BFFBB1F}" destId="{BF962264-06ED-4029-B9E0-96F8CD48155B}" srcOrd="0" destOrd="0" presId="urn:microsoft.com/office/officeart/2005/8/layout/hierarchy1"/>
    <dgm:cxn modelId="{4BC0E551-86CC-442A-8DEB-4B11EA692F61}" srcId="{63FF7F00-B892-4C82-A1F4-EDBA7F449693}" destId="{A8CA12F9-C324-4E74-9C38-C8D25BFFBB1F}" srcOrd="0" destOrd="0" parTransId="{AFCE9619-F238-497B-B404-ED68C41AEFAC}" sibTransId="{2C56EE63-D9F4-4579-9CCC-D668FD501890}"/>
    <dgm:cxn modelId="{A79B0D87-EE9C-4946-8FEF-FB1B04850E98}" type="presOf" srcId="{63FF7F00-B892-4C82-A1F4-EDBA7F449693}" destId="{99496C2D-D0D3-4C1E-A4AE-9C96567E6DAA}" srcOrd="0" destOrd="0" presId="urn:microsoft.com/office/officeart/2005/8/layout/hierarchy1"/>
    <dgm:cxn modelId="{AA02AA90-45CA-4411-8645-A1FE4285CE96}" srcId="{63FF7F00-B892-4C82-A1F4-EDBA7F449693}" destId="{07DE4769-B1F9-497B-8F08-881FAD84A652}" srcOrd="1" destOrd="0" parTransId="{CC72D11F-18BA-4349-9EBB-DDFCA78F8BC5}" sibTransId="{30B320E0-3D78-4089-9CBB-ACDCA8F1AEAE}"/>
    <dgm:cxn modelId="{99DF77C7-172C-48C3-99E5-130B2E9DF2F7}" srcId="{63FF7F00-B892-4C82-A1F4-EDBA7F449693}" destId="{BF830DAA-A9CC-47CF-AF7B-33B21F4B0CCF}" srcOrd="2" destOrd="0" parTransId="{406E7884-DC53-4C1E-8FE0-C666A7E325D6}" sibTransId="{1CF2045B-1FD1-4D7E-8B9E-DBCC96AC3525}"/>
    <dgm:cxn modelId="{580F6A2A-EF5E-4DA3-901C-1070809C1524}" type="presParOf" srcId="{99496C2D-D0D3-4C1E-A4AE-9C96567E6DAA}" destId="{5039AF86-2557-420A-8C7A-8ADDF550C169}" srcOrd="0" destOrd="0" presId="urn:microsoft.com/office/officeart/2005/8/layout/hierarchy1"/>
    <dgm:cxn modelId="{2E95596B-0525-4911-A403-DD57430EC096}" type="presParOf" srcId="{5039AF86-2557-420A-8C7A-8ADDF550C169}" destId="{D71AF854-E194-4F36-9172-F1BEE64DCCFC}" srcOrd="0" destOrd="0" presId="urn:microsoft.com/office/officeart/2005/8/layout/hierarchy1"/>
    <dgm:cxn modelId="{26F9DEC2-02AB-46D7-B589-CDBB87294331}" type="presParOf" srcId="{D71AF854-E194-4F36-9172-F1BEE64DCCFC}" destId="{78AC167D-3016-4C2C-BC61-B3BADCB14BCD}" srcOrd="0" destOrd="0" presId="urn:microsoft.com/office/officeart/2005/8/layout/hierarchy1"/>
    <dgm:cxn modelId="{9216AFF7-D2F1-41F4-AC33-D7D1DAE34711}" type="presParOf" srcId="{D71AF854-E194-4F36-9172-F1BEE64DCCFC}" destId="{BF962264-06ED-4029-B9E0-96F8CD48155B}" srcOrd="1" destOrd="0" presId="urn:microsoft.com/office/officeart/2005/8/layout/hierarchy1"/>
    <dgm:cxn modelId="{E4778A30-2DE5-4CBD-BF19-94DEE9B1C9A9}" type="presParOf" srcId="{5039AF86-2557-420A-8C7A-8ADDF550C169}" destId="{ADA63869-5784-45D4-9D94-6E2DA624E07B}" srcOrd="1" destOrd="0" presId="urn:microsoft.com/office/officeart/2005/8/layout/hierarchy1"/>
    <dgm:cxn modelId="{A31BE71A-2620-4FEF-8D6C-35C76F0E10C6}" type="presParOf" srcId="{99496C2D-D0D3-4C1E-A4AE-9C96567E6DAA}" destId="{47B82D19-67F6-4B9C-BBCA-61B41CF9DB52}" srcOrd="1" destOrd="0" presId="urn:microsoft.com/office/officeart/2005/8/layout/hierarchy1"/>
    <dgm:cxn modelId="{2A695C99-0D69-41B7-88A3-BBADCC51D563}" type="presParOf" srcId="{47B82D19-67F6-4B9C-BBCA-61B41CF9DB52}" destId="{DDD0319B-0004-4411-B3EA-EE962D6A8975}" srcOrd="0" destOrd="0" presId="urn:microsoft.com/office/officeart/2005/8/layout/hierarchy1"/>
    <dgm:cxn modelId="{869B7233-1AD6-4B86-B45D-7257B3C9C005}" type="presParOf" srcId="{DDD0319B-0004-4411-B3EA-EE962D6A8975}" destId="{3A9026F5-E09E-4E29-BD4D-86D792C0832D}" srcOrd="0" destOrd="0" presId="urn:microsoft.com/office/officeart/2005/8/layout/hierarchy1"/>
    <dgm:cxn modelId="{DCA13B03-26A5-4C86-A0A6-2660D07D4CBC}" type="presParOf" srcId="{DDD0319B-0004-4411-B3EA-EE962D6A8975}" destId="{50A518C8-B795-40CE-911D-DFE42ECB9EC7}" srcOrd="1" destOrd="0" presId="urn:microsoft.com/office/officeart/2005/8/layout/hierarchy1"/>
    <dgm:cxn modelId="{41E02126-2C59-46A4-B163-9EB35501C1BC}" type="presParOf" srcId="{47B82D19-67F6-4B9C-BBCA-61B41CF9DB52}" destId="{8CCDDB2D-3DB8-480F-9E22-3B6BFF1625F7}" srcOrd="1" destOrd="0" presId="urn:microsoft.com/office/officeart/2005/8/layout/hierarchy1"/>
    <dgm:cxn modelId="{4116EC7A-82E7-4FD6-A9CC-529ACE8AD483}" type="presParOf" srcId="{99496C2D-D0D3-4C1E-A4AE-9C96567E6DAA}" destId="{B4E4DF27-D011-4CC1-A5F8-0A714585AD35}" srcOrd="2" destOrd="0" presId="urn:microsoft.com/office/officeart/2005/8/layout/hierarchy1"/>
    <dgm:cxn modelId="{38DB6C15-A829-4AC2-AE83-FAAD35822266}" type="presParOf" srcId="{B4E4DF27-D011-4CC1-A5F8-0A714585AD35}" destId="{8200378C-DC16-41D6-9DC4-916B360FA916}" srcOrd="0" destOrd="0" presId="urn:microsoft.com/office/officeart/2005/8/layout/hierarchy1"/>
    <dgm:cxn modelId="{A96C3331-1B90-435D-B653-319F9043CAF6}" type="presParOf" srcId="{8200378C-DC16-41D6-9DC4-916B360FA916}" destId="{62BC07C4-FA17-414D-A88F-E15C9D525E86}" srcOrd="0" destOrd="0" presId="urn:microsoft.com/office/officeart/2005/8/layout/hierarchy1"/>
    <dgm:cxn modelId="{0F4BD913-B453-4993-996F-0495334EFDC7}" type="presParOf" srcId="{8200378C-DC16-41D6-9DC4-916B360FA916}" destId="{4FCCF6C7-B744-43F5-B941-59AABBE6125C}" srcOrd="1" destOrd="0" presId="urn:microsoft.com/office/officeart/2005/8/layout/hierarchy1"/>
    <dgm:cxn modelId="{C5B9DC5D-5C34-4F1E-97F2-5B15E081399A}" type="presParOf" srcId="{B4E4DF27-D011-4CC1-A5F8-0A714585AD35}" destId="{8C6D43EF-48E4-4717-B4F9-38960F77E626}"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AB29A17-C987-478D-AB3F-E742072EFACA}" type="doc">
      <dgm:prSet loTypeId="urn:microsoft.com/office/officeart/2008/layout/LinedList" loCatId="list" qsTypeId="urn:microsoft.com/office/officeart/2005/8/quickstyle/simple1" qsCatId="simple" csTypeId="urn:microsoft.com/office/officeart/2005/8/colors/colorful5" csCatId="colorful"/>
      <dgm:spPr/>
      <dgm:t>
        <a:bodyPr/>
        <a:lstStyle/>
        <a:p>
          <a:endParaRPr lang="en-US"/>
        </a:p>
      </dgm:t>
    </dgm:pt>
    <dgm:pt modelId="{0C357641-E9F3-4B67-82E8-98BE6CEB29AA}">
      <dgm:prSet/>
      <dgm:spPr/>
      <dgm:t>
        <a:bodyPr/>
        <a:lstStyle/>
        <a:p>
          <a:r>
            <a:rPr lang="en-US"/>
            <a:t>A full list of topic sentences for the essay</a:t>
          </a:r>
        </a:p>
      </dgm:t>
    </dgm:pt>
    <dgm:pt modelId="{D1BDF877-C40D-420E-AAEC-B3467C44F6DE}" type="parTrans" cxnId="{74801306-082A-4D86-ACE1-793818D5DBBD}">
      <dgm:prSet/>
      <dgm:spPr/>
      <dgm:t>
        <a:bodyPr/>
        <a:lstStyle/>
        <a:p>
          <a:endParaRPr lang="en-US"/>
        </a:p>
      </dgm:t>
    </dgm:pt>
    <dgm:pt modelId="{767C9992-9F74-4A24-97DB-CB5721DD61CC}" type="sibTrans" cxnId="{74801306-082A-4D86-ACE1-793818D5DBBD}">
      <dgm:prSet/>
      <dgm:spPr/>
      <dgm:t>
        <a:bodyPr/>
        <a:lstStyle/>
        <a:p>
          <a:endParaRPr lang="en-US"/>
        </a:p>
      </dgm:t>
    </dgm:pt>
    <dgm:pt modelId="{EBE821DE-87B9-4744-B55D-B5385E0E4EDE}">
      <dgm:prSet/>
      <dgm:spPr/>
      <dgm:t>
        <a:bodyPr/>
        <a:lstStyle/>
        <a:p>
          <a:r>
            <a:rPr lang="en-US"/>
            <a:t>Topic sentences MUST be claims</a:t>
          </a:r>
        </a:p>
      </dgm:t>
    </dgm:pt>
    <dgm:pt modelId="{ECB681FE-CCCA-4973-99D8-FCC4E9574437}" type="parTrans" cxnId="{82421D7A-41AF-4245-AECA-48D3B1A55E06}">
      <dgm:prSet/>
      <dgm:spPr/>
      <dgm:t>
        <a:bodyPr/>
        <a:lstStyle/>
        <a:p>
          <a:endParaRPr lang="en-US"/>
        </a:p>
      </dgm:t>
    </dgm:pt>
    <dgm:pt modelId="{6624E5CB-5F79-46BE-8085-90C1411733E1}" type="sibTrans" cxnId="{82421D7A-41AF-4245-AECA-48D3B1A55E06}">
      <dgm:prSet/>
      <dgm:spPr/>
      <dgm:t>
        <a:bodyPr/>
        <a:lstStyle/>
        <a:p>
          <a:endParaRPr lang="en-US"/>
        </a:p>
      </dgm:t>
    </dgm:pt>
    <dgm:pt modelId="{F2FCB9ED-7D1B-441D-AB8E-5E88CA4B2F82}">
      <dgm:prSet/>
      <dgm:spPr/>
      <dgm:t>
        <a:bodyPr/>
        <a:lstStyle/>
        <a:p>
          <a:r>
            <a:rPr lang="en-US"/>
            <a:t>For this essay, topic sentences should be REASONS for your stance</a:t>
          </a:r>
        </a:p>
      </dgm:t>
    </dgm:pt>
    <dgm:pt modelId="{120D7FB7-CAE2-48C0-9444-623D17810B29}" type="parTrans" cxnId="{C95BCBBF-B0F8-4CF2-AA52-A9C3AC412494}">
      <dgm:prSet/>
      <dgm:spPr/>
      <dgm:t>
        <a:bodyPr/>
        <a:lstStyle/>
        <a:p>
          <a:endParaRPr lang="en-US"/>
        </a:p>
      </dgm:t>
    </dgm:pt>
    <dgm:pt modelId="{763D0181-9097-46F9-9820-D93D1AEF416E}" type="sibTrans" cxnId="{C95BCBBF-B0F8-4CF2-AA52-A9C3AC412494}">
      <dgm:prSet/>
      <dgm:spPr/>
      <dgm:t>
        <a:bodyPr/>
        <a:lstStyle/>
        <a:p>
          <a:endParaRPr lang="en-US"/>
        </a:p>
      </dgm:t>
    </dgm:pt>
    <dgm:pt modelId="{71CABBA9-B228-424B-8828-6F7C69E0B98B}">
      <dgm:prSet/>
      <dgm:spPr/>
      <dgm:t>
        <a:bodyPr/>
        <a:lstStyle/>
        <a:p>
          <a:r>
            <a:rPr lang="en-US"/>
            <a:t>You also need at least TWO counterargument paragraphs (disagreeing views)</a:t>
          </a:r>
        </a:p>
      </dgm:t>
    </dgm:pt>
    <dgm:pt modelId="{B99E4C51-C5B9-4D68-A5A8-32127EE4FE7F}" type="parTrans" cxnId="{A5D21848-0EA3-4E7B-9C36-B3219E28B57A}">
      <dgm:prSet/>
      <dgm:spPr/>
      <dgm:t>
        <a:bodyPr/>
        <a:lstStyle/>
        <a:p>
          <a:endParaRPr lang="en-US"/>
        </a:p>
      </dgm:t>
    </dgm:pt>
    <dgm:pt modelId="{E1A1D91D-79F0-48E4-95A2-AA184A65798B}" type="sibTrans" cxnId="{A5D21848-0EA3-4E7B-9C36-B3219E28B57A}">
      <dgm:prSet/>
      <dgm:spPr/>
      <dgm:t>
        <a:bodyPr/>
        <a:lstStyle/>
        <a:p>
          <a:endParaRPr lang="en-US"/>
        </a:p>
      </dgm:t>
    </dgm:pt>
    <dgm:pt modelId="{65714731-8E7A-41F8-9451-AF2EB9CC5551}" type="pres">
      <dgm:prSet presAssocID="{7AB29A17-C987-478D-AB3F-E742072EFACA}" presName="vert0" presStyleCnt="0">
        <dgm:presLayoutVars>
          <dgm:dir/>
          <dgm:animOne val="branch"/>
          <dgm:animLvl val="lvl"/>
        </dgm:presLayoutVars>
      </dgm:prSet>
      <dgm:spPr/>
    </dgm:pt>
    <dgm:pt modelId="{A55783D5-B557-4235-AFF1-A2CBB832128C}" type="pres">
      <dgm:prSet presAssocID="{0C357641-E9F3-4B67-82E8-98BE6CEB29AA}" presName="thickLine" presStyleLbl="alignNode1" presStyleIdx="0" presStyleCnt="4"/>
      <dgm:spPr/>
    </dgm:pt>
    <dgm:pt modelId="{CC5CF869-2C04-4E87-A8D1-5995620590A4}" type="pres">
      <dgm:prSet presAssocID="{0C357641-E9F3-4B67-82E8-98BE6CEB29AA}" presName="horz1" presStyleCnt="0"/>
      <dgm:spPr/>
    </dgm:pt>
    <dgm:pt modelId="{2226F192-64D2-4C89-8787-2D18F3D78310}" type="pres">
      <dgm:prSet presAssocID="{0C357641-E9F3-4B67-82E8-98BE6CEB29AA}" presName="tx1" presStyleLbl="revTx" presStyleIdx="0" presStyleCnt="4"/>
      <dgm:spPr/>
    </dgm:pt>
    <dgm:pt modelId="{CB971D61-6DBB-4993-865D-FE639D829B59}" type="pres">
      <dgm:prSet presAssocID="{0C357641-E9F3-4B67-82E8-98BE6CEB29AA}" presName="vert1" presStyleCnt="0"/>
      <dgm:spPr/>
    </dgm:pt>
    <dgm:pt modelId="{BBD66682-1ED5-4AB0-B537-363EB98EA6EC}" type="pres">
      <dgm:prSet presAssocID="{EBE821DE-87B9-4744-B55D-B5385E0E4EDE}" presName="thickLine" presStyleLbl="alignNode1" presStyleIdx="1" presStyleCnt="4"/>
      <dgm:spPr/>
    </dgm:pt>
    <dgm:pt modelId="{D81A2F03-14F5-487D-BACA-9EF6C52FFD69}" type="pres">
      <dgm:prSet presAssocID="{EBE821DE-87B9-4744-B55D-B5385E0E4EDE}" presName="horz1" presStyleCnt="0"/>
      <dgm:spPr/>
    </dgm:pt>
    <dgm:pt modelId="{B69C621A-7C10-4725-A00E-505D7630006D}" type="pres">
      <dgm:prSet presAssocID="{EBE821DE-87B9-4744-B55D-B5385E0E4EDE}" presName="tx1" presStyleLbl="revTx" presStyleIdx="1" presStyleCnt="4"/>
      <dgm:spPr/>
    </dgm:pt>
    <dgm:pt modelId="{3CAAC348-6275-4D5B-B8EA-1B3C601A62F3}" type="pres">
      <dgm:prSet presAssocID="{EBE821DE-87B9-4744-B55D-B5385E0E4EDE}" presName="vert1" presStyleCnt="0"/>
      <dgm:spPr/>
    </dgm:pt>
    <dgm:pt modelId="{C8C13FDE-E2AF-4D83-A6DE-9195B94175F5}" type="pres">
      <dgm:prSet presAssocID="{F2FCB9ED-7D1B-441D-AB8E-5E88CA4B2F82}" presName="thickLine" presStyleLbl="alignNode1" presStyleIdx="2" presStyleCnt="4"/>
      <dgm:spPr/>
    </dgm:pt>
    <dgm:pt modelId="{4B2864F2-E67D-4295-B8E2-0023D53ABDED}" type="pres">
      <dgm:prSet presAssocID="{F2FCB9ED-7D1B-441D-AB8E-5E88CA4B2F82}" presName="horz1" presStyleCnt="0"/>
      <dgm:spPr/>
    </dgm:pt>
    <dgm:pt modelId="{549C9F28-AA36-4910-806F-C39F50ABC472}" type="pres">
      <dgm:prSet presAssocID="{F2FCB9ED-7D1B-441D-AB8E-5E88CA4B2F82}" presName="tx1" presStyleLbl="revTx" presStyleIdx="2" presStyleCnt="4"/>
      <dgm:spPr/>
    </dgm:pt>
    <dgm:pt modelId="{195DD153-787C-412D-A688-134BBF9BFDFB}" type="pres">
      <dgm:prSet presAssocID="{F2FCB9ED-7D1B-441D-AB8E-5E88CA4B2F82}" presName="vert1" presStyleCnt="0"/>
      <dgm:spPr/>
    </dgm:pt>
    <dgm:pt modelId="{AF333B76-6336-4706-A633-A852CC9763F3}" type="pres">
      <dgm:prSet presAssocID="{71CABBA9-B228-424B-8828-6F7C69E0B98B}" presName="thickLine" presStyleLbl="alignNode1" presStyleIdx="3" presStyleCnt="4"/>
      <dgm:spPr/>
    </dgm:pt>
    <dgm:pt modelId="{143A444D-AD3B-4636-B779-2AA7EED5ECF6}" type="pres">
      <dgm:prSet presAssocID="{71CABBA9-B228-424B-8828-6F7C69E0B98B}" presName="horz1" presStyleCnt="0"/>
      <dgm:spPr/>
    </dgm:pt>
    <dgm:pt modelId="{A8D589FC-8D33-4F1E-AE34-57B201AEA08D}" type="pres">
      <dgm:prSet presAssocID="{71CABBA9-B228-424B-8828-6F7C69E0B98B}" presName="tx1" presStyleLbl="revTx" presStyleIdx="3" presStyleCnt="4"/>
      <dgm:spPr/>
    </dgm:pt>
    <dgm:pt modelId="{A98A8E5E-37B9-47C3-BF75-69385F9CDDB9}" type="pres">
      <dgm:prSet presAssocID="{71CABBA9-B228-424B-8828-6F7C69E0B98B}" presName="vert1" presStyleCnt="0"/>
      <dgm:spPr/>
    </dgm:pt>
  </dgm:ptLst>
  <dgm:cxnLst>
    <dgm:cxn modelId="{74801306-082A-4D86-ACE1-793818D5DBBD}" srcId="{7AB29A17-C987-478D-AB3F-E742072EFACA}" destId="{0C357641-E9F3-4B67-82E8-98BE6CEB29AA}" srcOrd="0" destOrd="0" parTransId="{D1BDF877-C40D-420E-AAEC-B3467C44F6DE}" sibTransId="{767C9992-9F74-4A24-97DB-CB5721DD61CC}"/>
    <dgm:cxn modelId="{A5D21848-0EA3-4E7B-9C36-B3219E28B57A}" srcId="{7AB29A17-C987-478D-AB3F-E742072EFACA}" destId="{71CABBA9-B228-424B-8828-6F7C69E0B98B}" srcOrd="3" destOrd="0" parTransId="{B99E4C51-C5B9-4D68-A5A8-32127EE4FE7F}" sibTransId="{E1A1D91D-79F0-48E4-95A2-AA184A65798B}"/>
    <dgm:cxn modelId="{A7790C70-FFE0-4D4B-AA4D-AA0CC0D15145}" type="presOf" srcId="{71CABBA9-B228-424B-8828-6F7C69E0B98B}" destId="{A8D589FC-8D33-4F1E-AE34-57B201AEA08D}" srcOrd="0" destOrd="0" presId="urn:microsoft.com/office/officeart/2008/layout/LinedList"/>
    <dgm:cxn modelId="{82421D7A-41AF-4245-AECA-48D3B1A55E06}" srcId="{7AB29A17-C987-478D-AB3F-E742072EFACA}" destId="{EBE821DE-87B9-4744-B55D-B5385E0E4EDE}" srcOrd="1" destOrd="0" parTransId="{ECB681FE-CCCA-4973-99D8-FCC4E9574437}" sibTransId="{6624E5CB-5F79-46BE-8085-90C1411733E1}"/>
    <dgm:cxn modelId="{486FDB8B-43ED-4592-A931-38F25C559F5A}" type="presOf" srcId="{0C357641-E9F3-4B67-82E8-98BE6CEB29AA}" destId="{2226F192-64D2-4C89-8787-2D18F3D78310}" srcOrd="0" destOrd="0" presId="urn:microsoft.com/office/officeart/2008/layout/LinedList"/>
    <dgm:cxn modelId="{34DACABB-DE0C-4513-B094-A4EFD4609B71}" type="presOf" srcId="{7AB29A17-C987-478D-AB3F-E742072EFACA}" destId="{65714731-8E7A-41F8-9451-AF2EB9CC5551}" srcOrd="0" destOrd="0" presId="urn:microsoft.com/office/officeart/2008/layout/LinedList"/>
    <dgm:cxn modelId="{C95BCBBF-B0F8-4CF2-AA52-A9C3AC412494}" srcId="{7AB29A17-C987-478D-AB3F-E742072EFACA}" destId="{F2FCB9ED-7D1B-441D-AB8E-5E88CA4B2F82}" srcOrd="2" destOrd="0" parTransId="{120D7FB7-CAE2-48C0-9444-623D17810B29}" sibTransId="{763D0181-9097-46F9-9820-D93D1AEF416E}"/>
    <dgm:cxn modelId="{CC2850E1-7F27-472C-BE06-7B50D27D9854}" type="presOf" srcId="{EBE821DE-87B9-4744-B55D-B5385E0E4EDE}" destId="{B69C621A-7C10-4725-A00E-505D7630006D}" srcOrd="0" destOrd="0" presId="urn:microsoft.com/office/officeart/2008/layout/LinedList"/>
    <dgm:cxn modelId="{890126EE-755F-489A-9B16-80DC6CDF5A4A}" type="presOf" srcId="{F2FCB9ED-7D1B-441D-AB8E-5E88CA4B2F82}" destId="{549C9F28-AA36-4910-806F-C39F50ABC472}" srcOrd="0" destOrd="0" presId="urn:microsoft.com/office/officeart/2008/layout/LinedList"/>
    <dgm:cxn modelId="{6451D3C4-61A2-4FB8-BDA0-5F743AB3DE92}" type="presParOf" srcId="{65714731-8E7A-41F8-9451-AF2EB9CC5551}" destId="{A55783D5-B557-4235-AFF1-A2CBB832128C}" srcOrd="0" destOrd="0" presId="urn:microsoft.com/office/officeart/2008/layout/LinedList"/>
    <dgm:cxn modelId="{3632862D-AF02-4EB5-8142-C9EC329960AF}" type="presParOf" srcId="{65714731-8E7A-41F8-9451-AF2EB9CC5551}" destId="{CC5CF869-2C04-4E87-A8D1-5995620590A4}" srcOrd="1" destOrd="0" presId="urn:microsoft.com/office/officeart/2008/layout/LinedList"/>
    <dgm:cxn modelId="{328E2A37-3FBC-4772-8673-A2A3E9B401AD}" type="presParOf" srcId="{CC5CF869-2C04-4E87-A8D1-5995620590A4}" destId="{2226F192-64D2-4C89-8787-2D18F3D78310}" srcOrd="0" destOrd="0" presId="urn:microsoft.com/office/officeart/2008/layout/LinedList"/>
    <dgm:cxn modelId="{F96CE70E-845C-475A-86DA-51A68BE540E6}" type="presParOf" srcId="{CC5CF869-2C04-4E87-A8D1-5995620590A4}" destId="{CB971D61-6DBB-4993-865D-FE639D829B59}" srcOrd="1" destOrd="0" presId="urn:microsoft.com/office/officeart/2008/layout/LinedList"/>
    <dgm:cxn modelId="{E4170F1C-4545-4A5D-AD4D-3A2F0BE8C8CA}" type="presParOf" srcId="{65714731-8E7A-41F8-9451-AF2EB9CC5551}" destId="{BBD66682-1ED5-4AB0-B537-363EB98EA6EC}" srcOrd="2" destOrd="0" presId="urn:microsoft.com/office/officeart/2008/layout/LinedList"/>
    <dgm:cxn modelId="{67057205-14F3-49F8-B498-EF78B14347C5}" type="presParOf" srcId="{65714731-8E7A-41F8-9451-AF2EB9CC5551}" destId="{D81A2F03-14F5-487D-BACA-9EF6C52FFD69}" srcOrd="3" destOrd="0" presId="urn:microsoft.com/office/officeart/2008/layout/LinedList"/>
    <dgm:cxn modelId="{CA4F42C5-2509-4C54-95E7-965382F619F2}" type="presParOf" srcId="{D81A2F03-14F5-487D-BACA-9EF6C52FFD69}" destId="{B69C621A-7C10-4725-A00E-505D7630006D}" srcOrd="0" destOrd="0" presId="urn:microsoft.com/office/officeart/2008/layout/LinedList"/>
    <dgm:cxn modelId="{B4C294DA-3342-418E-884F-939787674DDE}" type="presParOf" srcId="{D81A2F03-14F5-487D-BACA-9EF6C52FFD69}" destId="{3CAAC348-6275-4D5B-B8EA-1B3C601A62F3}" srcOrd="1" destOrd="0" presId="urn:microsoft.com/office/officeart/2008/layout/LinedList"/>
    <dgm:cxn modelId="{6B7819E7-4CD4-4056-A5B6-9A7FF1D1C6ED}" type="presParOf" srcId="{65714731-8E7A-41F8-9451-AF2EB9CC5551}" destId="{C8C13FDE-E2AF-4D83-A6DE-9195B94175F5}" srcOrd="4" destOrd="0" presId="urn:microsoft.com/office/officeart/2008/layout/LinedList"/>
    <dgm:cxn modelId="{C0785A98-9D7A-4C5E-98F3-449505564416}" type="presParOf" srcId="{65714731-8E7A-41F8-9451-AF2EB9CC5551}" destId="{4B2864F2-E67D-4295-B8E2-0023D53ABDED}" srcOrd="5" destOrd="0" presId="urn:microsoft.com/office/officeart/2008/layout/LinedList"/>
    <dgm:cxn modelId="{8392F38A-904C-4793-A708-9CAAB8BDA32C}" type="presParOf" srcId="{4B2864F2-E67D-4295-B8E2-0023D53ABDED}" destId="{549C9F28-AA36-4910-806F-C39F50ABC472}" srcOrd="0" destOrd="0" presId="urn:microsoft.com/office/officeart/2008/layout/LinedList"/>
    <dgm:cxn modelId="{36574E3E-0311-4F85-9F4C-265FF35ACC9E}" type="presParOf" srcId="{4B2864F2-E67D-4295-B8E2-0023D53ABDED}" destId="{195DD153-787C-412D-A688-134BBF9BFDFB}" srcOrd="1" destOrd="0" presId="urn:microsoft.com/office/officeart/2008/layout/LinedList"/>
    <dgm:cxn modelId="{C71A8C63-A9B4-40D7-9A6F-1388C6D112B9}" type="presParOf" srcId="{65714731-8E7A-41F8-9451-AF2EB9CC5551}" destId="{AF333B76-6336-4706-A633-A852CC9763F3}" srcOrd="6" destOrd="0" presId="urn:microsoft.com/office/officeart/2008/layout/LinedList"/>
    <dgm:cxn modelId="{C4CB3697-60E1-4647-A73C-AEB33CD701E0}" type="presParOf" srcId="{65714731-8E7A-41F8-9451-AF2EB9CC5551}" destId="{143A444D-AD3B-4636-B779-2AA7EED5ECF6}" srcOrd="7" destOrd="0" presId="urn:microsoft.com/office/officeart/2008/layout/LinedList"/>
    <dgm:cxn modelId="{072D5379-B8B3-421C-AB32-990B30EE1D13}" type="presParOf" srcId="{143A444D-AD3B-4636-B779-2AA7EED5ECF6}" destId="{A8D589FC-8D33-4F1E-AE34-57B201AEA08D}" srcOrd="0" destOrd="0" presId="urn:microsoft.com/office/officeart/2008/layout/LinedList"/>
    <dgm:cxn modelId="{318935CD-5E01-4821-AA7E-B42424E0A8B9}" type="presParOf" srcId="{143A444D-AD3B-4636-B779-2AA7EED5ECF6}" destId="{A98A8E5E-37B9-47C3-BF75-69385F9CDDB9}"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599B17C-BFCE-4315-8634-FA1A1E3DCC3B}" type="doc">
      <dgm:prSet loTypeId="urn:microsoft.com/office/officeart/2005/8/layout/hProcess9" loCatId="process" qsTypeId="urn:microsoft.com/office/officeart/2005/8/quickstyle/simple1" qsCatId="simple" csTypeId="urn:microsoft.com/office/officeart/2005/8/colors/accent5_2" csCatId="accent5" phldr="1"/>
      <dgm:spPr/>
    </dgm:pt>
    <dgm:pt modelId="{A7226B1C-69A6-43E0-9FAD-87649DFD72E0}">
      <dgm:prSet phldrT="[Text]"/>
      <dgm:spPr/>
      <dgm:t>
        <a:bodyPr/>
        <a:lstStyle/>
        <a:p>
          <a:r>
            <a:rPr lang="en-US" dirty="0"/>
            <a:t>PROBLEM</a:t>
          </a:r>
        </a:p>
      </dgm:t>
    </dgm:pt>
    <dgm:pt modelId="{A48D48CA-63CB-4E84-B388-96C112FF2C7F}" type="parTrans" cxnId="{7E8F4C62-ADA9-446C-9DA1-29DDD7ED663B}">
      <dgm:prSet/>
      <dgm:spPr/>
      <dgm:t>
        <a:bodyPr/>
        <a:lstStyle/>
        <a:p>
          <a:endParaRPr lang="en-US"/>
        </a:p>
      </dgm:t>
    </dgm:pt>
    <dgm:pt modelId="{E4F94363-641D-40C0-939E-E6E50A981133}" type="sibTrans" cxnId="{7E8F4C62-ADA9-446C-9DA1-29DDD7ED663B}">
      <dgm:prSet/>
      <dgm:spPr/>
      <dgm:t>
        <a:bodyPr/>
        <a:lstStyle/>
        <a:p>
          <a:endParaRPr lang="en-US"/>
        </a:p>
      </dgm:t>
    </dgm:pt>
    <dgm:pt modelId="{15D4CA96-E714-458F-A6DC-B33E6DCAF80F}">
      <dgm:prSet phldrT="[Text]"/>
      <dgm:spPr/>
      <dgm:t>
        <a:bodyPr/>
        <a:lstStyle/>
        <a:p>
          <a:r>
            <a:rPr lang="en-US" dirty="0"/>
            <a:t>SOLUTION</a:t>
          </a:r>
        </a:p>
      </dgm:t>
    </dgm:pt>
    <dgm:pt modelId="{B747C93D-93DD-4244-8C63-F5E602715FEF}" type="parTrans" cxnId="{719603CC-A5E6-45E5-B528-9ACECA899179}">
      <dgm:prSet/>
      <dgm:spPr/>
      <dgm:t>
        <a:bodyPr/>
        <a:lstStyle/>
        <a:p>
          <a:endParaRPr lang="en-US"/>
        </a:p>
      </dgm:t>
    </dgm:pt>
    <dgm:pt modelId="{45E4994E-1AE9-4F28-A796-061B23F7D742}" type="sibTrans" cxnId="{719603CC-A5E6-45E5-B528-9ACECA899179}">
      <dgm:prSet/>
      <dgm:spPr/>
      <dgm:t>
        <a:bodyPr/>
        <a:lstStyle/>
        <a:p>
          <a:endParaRPr lang="en-US"/>
        </a:p>
      </dgm:t>
    </dgm:pt>
    <dgm:pt modelId="{9B6BFE26-C876-455C-A3BB-9F53CD29DB65}" type="pres">
      <dgm:prSet presAssocID="{7599B17C-BFCE-4315-8634-FA1A1E3DCC3B}" presName="CompostProcess" presStyleCnt="0">
        <dgm:presLayoutVars>
          <dgm:dir/>
          <dgm:resizeHandles val="exact"/>
        </dgm:presLayoutVars>
      </dgm:prSet>
      <dgm:spPr/>
    </dgm:pt>
    <dgm:pt modelId="{5E66D45B-70C0-449E-8355-203DEC3D2EAE}" type="pres">
      <dgm:prSet presAssocID="{7599B17C-BFCE-4315-8634-FA1A1E3DCC3B}" presName="arrow" presStyleLbl="bgShp" presStyleIdx="0" presStyleCnt="1"/>
      <dgm:spPr/>
    </dgm:pt>
    <dgm:pt modelId="{F3E3E4CD-6A7E-4133-ACA7-9920583465FE}" type="pres">
      <dgm:prSet presAssocID="{7599B17C-BFCE-4315-8634-FA1A1E3DCC3B}" presName="linearProcess" presStyleCnt="0"/>
      <dgm:spPr/>
    </dgm:pt>
    <dgm:pt modelId="{2736D6FD-B2AA-413B-A04D-17E6F54F255C}" type="pres">
      <dgm:prSet presAssocID="{A7226B1C-69A6-43E0-9FAD-87649DFD72E0}" presName="textNode" presStyleLbl="node1" presStyleIdx="0" presStyleCnt="2">
        <dgm:presLayoutVars>
          <dgm:bulletEnabled val="1"/>
        </dgm:presLayoutVars>
      </dgm:prSet>
      <dgm:spPr/>
    </dgm:pt>
    <dgm:pt modelId="{88BCA079-476C-4227-A6D1-4E33A0E4DF77}" type="pres">
      <dgm:prSet presAssocID="{E4F94363-641D-40C0-939E-E6E50A981133}" presName="sibTrans" presStyleCnt="0"/>
      <dgm:spPr/>
    </dgm:pt>
    <dgm:pt modelId="{ACE40DC0-6AC8-40C9-86A6-7C8CB520CCF6}" type="pres">
      <dgm:prSet presAssocID="{15D4CA96-E714-458F-A6DC-B33E6DCAF80F}" presName="textNode" presStyleLbl="node1" presStyleIdx="1" presStyleCnt="2">
        <dgm:presLayoutVars>
          <dgm:bulletEnabled val="1"/>
        </dgm:presLayoutVars>
      </dgm:prSet>
      <dgm:spPr/>
    </dgm:pt>
  </dgm:ptLst>
  <dgm:cxnLst>
    <dgm:cxn modelId="{7E8F4C62-ADA9-446C-9DA1-29DDD7ED663B}" srcId="{7599B17C-BFCE-4315-8634-FA1A1E3DCC3B}" destId="{A7226B1C-69A6-43E0-9FAD-87649DFD72E0}" srcOrd="0" destOrd="0" parTransId="{A48D48CA-63CB-4E84-B388-96C112FF2C7F}" sibTransId="{E4F94363-641D-40C0-939E-E6E50A981133}"/>
    <dgm:cxn modelId="{9425F848-D720-43C1-A216-33BFFF563567}" type="presOf" srcId="{7599B17C-BFCE-4315-8634-FA1A1E3DCC3B}" destId="{9B6BFE26-C876-455C-A3BB-9F53CD29DB65}" srcOrd="0" destOrd="0" presId="urn:microsoft.com/office/officeart/2005/8/layout/hProcess9"/>
    <dgm:cxn modelId="{F28C1E4B-8090-4113-8381-7DDF9ADFA396}" type="presOf" srcId="{15D4CA96-E714-458F-A6DC-B33E6DCAF80F}" destId="{ACE40DC0-6AC8-40C9-86A6-7C8CB520CCF6}" srcOrd="0" destOrd="0" presId="urn:microsoft.com/office/officeart/2005/8/layout/hProcess9"/>
    <dgm:cxn modelId="{719603CC-A5E6-45E5-B528-9ACECA899179}" srcId="{7599B17C-BFCE-4315-8634-FA1A1E3DCC3B}" destId="{15D4CA96-E714-458F-A6DC-B33E6DCAF80F}" srcOrd="1" destOrd="0" parTransId="{B747C93D-93DD-4244-8C63-F5E602715FEF}" sibTransId="{45E4994E-1AE9-4F28-A796-061B23F7D742}"/>
    <dgm:cxn modelId="{AECC3EF6-A012-4F4F-8F3C-670E7361A638}" type="presOf" srcId="{A7226B1C-69A6-43E0-9FAD-87649DFD72E0}" destId="{2736D6FD-B2AA-413B-A04D-17E6F54F255C}" srcOrd="0" destOrd="0" presId="urn:microsoft.com/office/officeart/2005/8/layout/hProcess9"/>
    <dgm:cxn modelId="{45F9BB31-C962-4B47-829D-1BAA4C93FD76}" type="presParOf" srcId="{9B6BFE26-C876-455C-A3BB-9F53CD29DB65}" destId="{5E66D45B-70C0-449E-8355-203DEC3D2EAE}" srcOrd="0" destOrd="0" presId="urn:microsoft.com/office/officeart/2005/8/layout/hProcess9"/>
    <dgm:cxn modelId="{DA9A651F-CDD6-4138-A21C-24AEEF895BD1}" type="presParOf" srcId="{9B6BFE26-C876-455C-A3BB-9F53CD29DB65}" destId="{F3E3E4CD-6A7E-4133-ACA7-9920583465FE}" srcOrd="1" destOrd="0" presId="urn:microsoft.com/office/officeart/2005/8/layout/hProcess9"/>
    <dgm:cxn modelId="{71D417A4-B077-40BA-8C82-0637FDBDEA1C}" type="presParOf" srcId="{F3E3E4CD-6A7E-4133-ACA7-9920583465FE}" destId="{2736D6FD-B2AA-413B-A04D-17E6F54F255C}" srcOrd="0" destOrd="0" presId="urn:microsoft.com/office/officeart/2005/8/layout/hProcess9"/>
    <dgm:cxn modelId="{41122EBD-3E16-4EE9-A232-79C84081DD1B}" type="presParOf" srcId="{F3E3E4CD-6A7E-4133-ACA7-9920583465FE}" destId="{88BCA079-476C-4227-A6D1-4E33A0E4DF77}" srcOrd="1" destOrd="0" presId="urn:microsoft.com/office/officeart/2005/8/layout/hProcess9"/>
    <dgm:cxn modelId="{C3036FED-D4A7-4C7F-BED1-6A75FD99727D}" type="presParOf" srcId="{F3E3E4CD-6A7E-4133-ACA7-9920583465FE}" destId="{ACE40DC0-6AC8-40C9-86A6-7C8CB520CCF6}" srcOrd="2"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990E841-B247-4820-87F4-BB8B267BEC2E}" type="doc">
      <dgm:prSet loTypeId="urn:microsoft.com/office/officeart/2005/8/layout/hProcess9" loCatId="process" qsTypeId="urn:microsoft.com/office/officeart/2005/8/quickstyle/simple1" qsCatId="simple" csTypeId="urn:microsoft.com/office/officeart/2005/8/colors/accent1_2" csCatId="accent1" phldr="1"/>
      <dgm:spPr/>
    </dgm:pt>
    <dgm:pt modelId="{9D97208C-ECF3-45F3-AAF0-BC6E71BF6456}">
      <dgm:prSet phldrT="[Text]"/>
      <dgm:spPr/>
      <dgm:t>
        <a:bodyPr/>
        <a:lstStyle/>
        <a:p>
          <a:r>
            <a:rPr lang="en-US" dirty="0"/>
            <a:t>Claims about the current PROBLEMS with homelessness and mental health (inequality, shame, extended homelessness, etc.)</a:t>
          </a:r>
        </a:p>
      </dgm:t>
    </dgm:pt>
    <dgm:pt modelId="{F97856F1-6DB2-4E7C-AB77-A9020A914EC8}" type="parTrans" cxnId="{2C8DCE6F-5207-4B08-ACDF-13696F141596}">
      <dgm:prSet/>
      <dgm:spPr/>
      <dgm:t>
        <a:bodyPr/>
        <a:lstStyle/>
        <a:p>
          <a:endParaRPr lang="en-US"/>
        </a:p>
      </dgm:t>
    </dgm:pt>
    <dgm:pt modelId="{64F6BEDA-5A2E-4F80-8D60-871626BD0EB2}" type="sibTrans" cxnId="{2C8DCE6F-5207-4B08-ACDF-13696F141596}">
      <dgm:prSet/>
      <dgm:spPr/>
      <dgm:t>
        <a:bodyPr/>
        <a:lstStyle/>
        <a:p>
          <a:endParaRPr lang="en-US"/>
        </a:p>
      </dgm:t>
    </dgm:pt>
    <dgm:pt modelId="{177A5581-BC34-467C-9647-AF7B372E1911}">
      <dgm:prSet phldrT="[Text]"/>
      <dgm:spPr/>
      <dgm:t>
        <a:bodyPr/>
        <a:lstStyle/>
        <a:p>
          <a:r>
            <a:rPr lang="en-US" dirty="0"/>
            <a:t>Claims about why my solution (free access) will work and HOW it will work (how we pay for it, why other solutions are weaker, practical details of how access will happen)</a:t>
          </a:r>
        </a:p>
      </dgm:t>
    </dgm:pt>
    <dgm:pt modelId="{C5A1FE7C-0BBE-4DDB-A8DF-B50B4F3C0DEE}" type="parTrans" cxnId="{9D9503C0-D366-418D-A1B6-76EBEA73B6D2}">
      <dgm:prSet/>
      <dgm:spPr/>
      <dgm:t>
        <a:bodyPr/>
        <a:lstStyle/>
        <a:p>
          <a:endParaRPr lang="en-US"/>
        </a:p>
      </dgm:t>
    </dgm:pt>
    <dgm:pt modelId="{A48E493D-3C14-453C-BA57-90396CB3B570}" type="sibTrans" cxnId="{9D9503C0-D366-418D-A1B6-76EBEA73B6D2}">
      <dgm:prSet/>
      <dgm:spPr/>
      <dgm:t>
        <a:bodyPr/>
        <a:lstStyle/>
        <a:p>
          <a:endParaRPr lang="en-US"/>
        </a:p>
      </dgm:t>
    </dgm:pt>
    <dgm:pt modelId="{54DB322E-96FE-4FF7-A460-4B4736056FF2}" type="pres">
      <dgm:prSet presAssocID="{A990E841-B247-4820-87F4-BB8B267BEC2E}" presName="CompostProcess" presStyleCnt="0">
        <dgm:presLayoutVars>
          <dgm:dir/>
          <dgm:resizeHandles val="exact"/>
        </dgm:presLayoutVars>
      </dgm:prSet>
      <dgm:spPr/>
    </dgm:pt>
    <dgm:pt modelId="{40317547-98BA-4401-B614-F28E155C6EEC}" type="pres">
      <dgm:prSet presAssocID="{A990E841-B247-4820-87F4-BB8B267BEC2E}" presName="arrow" presStyleLbl="bgShp" presStyleIdx="0" presStyleCnt="1"/>
      <dgm:spPr/>
    </dgm:pt>
    <dgm:pt modelId="{30664C07-585C-4F56-97AE-F8D4DD7D550A}" type="pres">
      <dgm:prSet presAssocID="{A990E841-B247-4820-87F4-BB8B267BEC2E}" presName="linearProcess" presStyleCnt="0"/>
      <dgm:spPr/>
    </dgm:pt>
    <dgm:pt modelId="{15D6692D-71D5-42D2-B561-9448E8B0FD32}" type="pres">
      <dgm:prSet presAssocID="{9D97208C-ECF3-45F3-AAF0-BC6E71BF6456}" presName="textNode" presStyleLbl="node1" presStyleIdx="0" presStyleCnt="2">
        <dgm:presLayoutVars>
          <dgm:bulletEnabled val="1"/>
        </dgm:presLayoutVars>
      </dgm:prSet>
      <dgm:spPr/>
    </dgm:pt>
    <dgm:pt modelId="{969C5C0E-0A69-489A-BACD-39EB0BF380B4}" type="pres">
      <dgm:prSet presAssocID="{64F6BEDA-5A2E-4F80-8D60-871626BD0EB2}" presName="sibTrans" presStyleCnt="0"/>
      <dgm:spPr/>
    </dgm:pt>
    <dgm:pt modelId="{1B21F6C6-93E5-4B5D-8398-CA070CECC432}" type="pres">
      <dgm:prSet presAssocID="{177A5581-BC34-467C-9647-AF7B372E1911}" presName="textNode" presStyleLbl="node1" presStyleIdx="1" presStyleCnt="2">
        <dgm:presLayoutVars>
          <dgm:bulletEnabled val="1"/>
        </dgm:presLayoutVars>
      </dgm:prSet>
      <dgm:spPr/>
    </dgm:pt>
  </dgm:ptLst>
  <dgm:cxnLst>
    <dgm:cxn modelId="{D78DA811-729C-4D5B-8EF7-3A41335C700C}" type="presOf" srcId="{177A5581-BC34-467C-9647-AF7B372E1911}" destId="{1B21F6C6-93E5-4B5D-8398-CA070CECC432}" srcOrd="0" destOrd="0" presId="urn:microsoft.com/office/officeart/2005/8/layout/hProcess9"/>
    <dgm:cxn modelId="{B0C0C920-D572-4320-B1F7-31ADA206512D}" type="presOf" srcId="{9D97208C-ECF3-45F3-AAF0-BC6E71BF6456}" destId="{15D6692D-71D5-42D2-B561-9448E8B0FD32}" srcOrd="0" destOrd="0" presId="urn:microsoft.com/office/officeart/2005/8/layout/hProcess9"/>
    <dgm:cxn modelId="{2C8DCE6F-5207-4B08-ACDF-13696F141596}" srcId="{A990E841-B247-4820-87F4-BB8B267BEC2E}" destId="{9D97208C-ECF3-45F3-AAF0-BC6E71BF6456}" srcOrd="0" destOrd="0" parTransId="{F97856F1-6DB2-4E7C-AB77-A9020A914EC8}" sibTransId="{64F6BEDA-5A2E-4F80-8D60-871626BD0EB2}"/>
    <dgm:cxn modelId="{8D297ABF-C6D5-4937-9FE5-7973D6C28621}" type="presOf" srcId="{A990E841-B247-4820-87F4-BB8B267BEC2E}" destId="{54DB322E-96FE-4FF7-A460-4B4736056FF2}" srcOrd="0" destOrd="0" presId="urn:microsoft.com/office/officeart/2005/8/layout/hProcess9"/>
    <dgm:cxn modelId="{9D9503C0-D366-418D-A1B6-76EBEA73B6D2}" srcId="{A990E841-B247-4820-87F4-BB8B267BEC2E}" destId="{177A5581-BC34-467C-9647-AF7B372E1911}" srcOrd="1" destOrd="0" parTransId="{C5A1FE7C-0BBE-4DDB-A8DF-B50B4F3C0DEE}" sibTransId="{A48E493D-3C14-453C-BA57-90396CB3B570}"/>
    <dgm:cxn modelId="{48266A66-9E44-4F31-99C3-15614C572EBC}" type="presParOf" srcId="{54DB322E-96FE-4FF7-A460-4B4736056FF2}" destId="{40317547-98BA-4401-B614-F28E155C6EEC}" srcOrd="0" destOrd="0" presId="urn:microsoft.com/office/officeart/2005/8/layout/hProcess9"/>
    <dgm:cxn modelId="{134CC393-7D12-48AA-A6FB-5BD2F9204BF2}" type="presParOf" srcId="{54DB322E-96FE-4FF7-A460-4B4736056FF2}" destId="{30664C07-585C-4F56-97AE-F8D4DD7D550A}" srcOrd="1" destOrd="0" presId="urn:microsoft.com/office/officeart/2005/8/layout/hProcess9"/>
    <dgm:cxn modelId="{2469FAA6-3195-436B-B1C2-CA2E851A1F95}" type="presParOf" srcId="{30664C07-585C-4F56-97AE-F8D4DD7D550A}" destId="{15D6692D-71D5-42D2-B561-9448E8B0FD32}" srcOrd="0" destOrd="0" presId="urn:microsoft.com/office/officeart/2005/8/layout/hProcess9"/>
    <dgm:cxn modelId="{118CD4EE-B05B-4D2B-9CA0-AF2C3EB6942C}" type="presParOf" srcId="{30664C07-585C-4F56-97AE-F8D4DD7D550A}" destId="{969C5C0E-0A69-489A-BACD-39EB0BF380B4}" srcOrd="1" destOrd="0" presId="urn:microsoft.com/office/officeart/2005/8/layout/hProcess9"/>
    <dgm:cxn modelId="{008082FA-09DD-40A5-9D3B-70E4DD33AC12}" type="presParOf" srcId="{30664C07-585C-4F56-97AE-F8D4DD7D550A}" destId="{1B21F6C6-93E5-4B5D-8398-CA070CECC432}" srcOrd="2"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AC167D-3016-4C2C-BC61-B3BADCB14BCD}">
      <dsp:nvSpPr>
        <dsp:cNvPr id="0" name=""/>
        <dsp:cNvSpPr/>
      </dsp:nvSpPr>
      <dsp:spPr>
        <a:xfrm>
          <a:off x="0" y="935495"/>
          <a:ext cx="2957512" cy="187802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F962264-06ED-4029-B9E0-96F8CD48155B}">
      <dsp:nvSpPr>
        <dsp:cNvPr id="0" name=""/>
        <dsp:cNvSpPr/>
      </dsp:nvSpPr>
      <dsp:spPr>
        <a:xfrm>
          <a:off x="328612" y="1247677"/>
          <a:ext cx="2957512" cy="187802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a:t>Freewriting</a:t>
          </a:r>
        </a:p>
      </dsp:txBody>
      <dsp:txXfrm>
        <a:off x="383617" y="1302682"/>
        <a:ext cx="2847502" cy="1768010"/>
      </dsp:txXfrm>
    </dsp:sp>
    <dsp:sp modelId="{3A9026F5-E09E-4E29-BD4D-86D792C0832D}">
      <dsp:nvSpPr>
        <dsp:cNvPr id="0" name=""/>
        <dsp:cNvSpPr/>
      </dsp:nvSpPr>
      <dsp:spPr>
        <a:xfrm>
          <a:off x="3614737" y="935495"/>
          <a:ext cx="2957512" cy="187802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0A518C8-B795-40CE-911D-DFE42ECB9EC7}">
      <dsp:nvSpPr>
        <dsp:cNvPr id="0" name=""/>
        <dsp:cNvSpPr/>
      </dsp:nvSpPr>
      <dsp:spPr>
        <a:xfrm>
          <a:off x="3943350" y="1247677"/>
          <a:ext cx="2957512" cy="187802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a:t>Includes ideas, examples, maybe questions</a:t>
          </a:r>
        </a:p>
      </dsp:txBody>
      <dsp:txXfrm>
        <a:off x="3998355" y="1302682"/>
        <a:ext cx="2847502" cy="1768010"/>
      </dsp:txXfrm>
    </dsp:sp>
    <dsp:sp modelId="{62BC07C4-FA17-414D-A88F-E15C9D525E86}">
      <dsp:nvSpPr>
        <dsp:cNvPr id="0" name=""/>
        <dsp:cNvSpPr/>
      </dsp:nvSpPr>
      <dsp:spPr>
        <a:xfrm>
          <a:off x="7229475" y="935495"/>
          <a:ext cx="2957512" cy="187802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FCCF6C7-B744-43F5-B941-59AABBE6125C}">
      <dsp:nvSpPr>
        <dsp:cNvPr id="0" name=""/>
        <dsp:cNvSpPr/>
      </dsp:nvSpPr>
      <dsp:spPr>
        <a:xfrm>
          <a:off x="7558087" y="1247677"/>
          <a:ext cx="2957512" cy="187802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a:t>Might be repetitive in some areas</a:t>
          </a:r>
        </a:p>
      </dsp:txBody>
      <dsp:txXfrm>
        <a:off x="7613092" y="1302682"/>
        <a:ext cx="2847502" cy="17680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5783D5-B557-4235-AFF1-A2CBB832128C}">
      <dsp:nvSpPr>
        <dsp:cNvPr id="0" name=""/>
        <dsp:cNvSpPr/>
      </dsp:nvSpPr>
      <dsp:spPr>
        <a:xfrm>
          <a:off x="0" y="0"/>
          <a:ext cx="7452360"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226F192-64D2-4C89-8787-2D18F3D78310}">
      <dsp:nvSpPr>
        <dsp:cNvPr id="0" name=""/>
        <dsp:cNvSpPr/>
      </dsp:nvSpPr>
      <dsp:spPr>
        <a:xfrm>
          <a:off x="0" y="0"/>
          <a:ext cx="7452360" cy="13649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a:t>A full list of topic sentences for the essay</a:t>
          </a:r>
        </a:p>
      </dsp:txBody>
      <dsp:txXfrm>
        <a:off x="0" y="0"/>
        <a:ext cx="7452360" cy="1364926"/>
      </dsp:txXfrm>
    </dsp:sp>
    <dsp:sp modelId="{BBD66682-1ED5-4AB0-B537-363EB98EA6EC}">
      <dsp:nvSpPr>
        <dsp:cNvPr id="0" name=""/>
        <dsp:cNvSpPr/>
      </dsp:nvSpPr>
      <dsp:spPr>
        <a:xfrm>
          <a:off x="0" y="1364926"/>
          <a:ext cx="7452360" cy="0"/>
        </a:xfrm>
        <a:prstGeom prst="line">
          <a:avLst/>
        </a:prstGeom>
        <a:solidFill>
          <a:schemeClr val="accent5">
            <a:hueOff val="-500144"/>
            <a:satOff val="3490"/>
            <a:lumOff val="2223"/>
            <a:alphaOff val="0"/>
          </a:schemeClr>
        </a:solidFill>
        <a:ln w="12700" cap="flat" cmpd="sng" algn="ctr">
          <a:solidFill>
            <a:schemeClr val="accent5">
              <a:hueOff val="-500144"/>
              <a:satOff val="3490"/>
              <a:lumOff val="2223"/>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69C621A-7C10-4725-A00E-505D7630006D}">
      <dsp:nvSpPr>
        <dsp:cNvPr id="0" name=""/>
        <dsp:cNvSpPr/>
      </dsp:nvSpPr>
      <dsp:spPr>
        <a:xfrm>
          <a:off x="0" y="1364926"/>
          <a:ext cx="7452360" cy="13649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a:t>Topic sentences MUST be claims</a:t>
          </a:r>
        </a:p>
      </dsp:txBody>
      <dsp:txXfrm>
        <a:off x="0" y="1364926"/>
        <a:ext cx="7452360" cy="1364926"/>
      </dsp:txXfrm>
    </dsp:sp>
    <dsp:sp modelId="{C8C13FDE-E2AF-4D83-A6DE-9195B94175F5}">
      <dsp:nvSpPr>
        <dsp:cNvPr id="0" name=""/>
        <dsp:cNvSpPr/>
      </dsp:nvSpPr>
      <dsp:spPr>
        <a:xfrm>
          <a:off x="0" y="2729853"/>
          <a:ext cx="7452360" cy="0"/>
        </a:xfrm>
        <a:prstGeom prst="line">
          <a:avLst/>
        </a:prstGeom>
        <a:solidFill>
          <a:schemeClr val="accent5">
            <a:hueOff val="-1000289"/>
            <a:satOff val="6979"/>
            <a:lumOff val="4445"/>
            <a:alphaOff val="0"/>
          </a:schemeClr>
        </a:solidFill>
        <a:ln w="12700" cap="flat" cmpd="sng" algn="ctr">
          <a:solidFill>
            <a:schemeClr val="accent5">
              <a:hueOff val="-1000289"/>
              <a:satOff val="6979"/>
              <a:lumOff val="444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49C9F28-AA36-4910-806F-C39F50ABC472}">
      <dsp:nvSpPr>
        <dsp:cNvPr id="0" name=""/>
        <dsp:cNvSpPr/>
      </dsp:nvSpPr>
      <dsp:spPr>
        <a:xfrm>
          <a:off x="0" y="2729853"/>
          <a:ext cx="7452360" cy="13649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a:t>For this essay, topic sentences should be REASONS for your stance</a:t>
          </a:r>
        </a:p>
      </dsp:txBody>
      <dsp:txXfrm>
        <a:off x="0" y="2729853"/>
        <a:ext cx="7452360" cy="1364926"/>
      </dsp:txXfrm>
    </dsp:sp>
    <dsp:sp modelId="{AF333B76-6336-4706-A633-A852CC9763F3}">
      <dsp:nvSpPr>
        <dsp:cNvPr id="0" name=""/>
        <dsp:cNvSpPr/>
      </dsp:nvSpPr>
      <dsp:spPr>
        <a:xfrm>
          <a:off x="0" y="4094779"/>
          <a:ext cx="7452360" cy="0"/>
        </a:xfrm>
        <a:prstGeom prst="line">
          <a:avLst/>
        </a:prstGeom>
        <a:solidFill>
          <a:schemeClr val="accent5">
            <a:hueOff val="-1500433"/>
            <a:satOff val="10469"/>
            <a:lumOff val="6668"/>
            <a:alphaOff val="0"/>
          </a:schemeClr>
        </a:solidFill>
        <a:ln w="12700" cap="flat" cmpd="sng" algn="ctr">
          <a:solidFill>
            <a:schemeClr val="accent5">
              <a:hueOff val="-1500433"/>
              <a:satOff val="10469"/>
              <a:lumOff val="666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8D589FC-8D33-4F1E-AE34-57B201AEA08D}">
      <dsp:nvSpPr>
        <dsp:cNvPr id="0" name=""/>
        <dsp:cNvSpPr/>
      </dsp:nvSpPr>
      <dsp:spPr>
        <a:xfrm>
          <a:off x="0" y="4094779"/>
          <a:ext cx="7452360" cy="13649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a:t>You also need at least TWO counterargument paragraphs (disagreeing views)</a:t>
          </a:r>
        </a:p>
      </dsp:txBody>
      <dsp:txXfrm>
        <a:off x="0" y="4094779"/>
        <a:ext cx="7452360" cy="136492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66D45B-70C0-449E-8355-203DEC3D2EAE}">
      <dsp:nvSpPr>
        <dsp:cNvPr id="0" name=""/>
        <dsp:cNvSpPr/>
      </dsp:nvSpPr>
      <dsp:spPr>
        <a:xfrm>
          <a:off x="762595" y="0"/>
          <a:ext cx="8642746" cy="3694112"/>
        </a:xfrm>
        <a:prstGeom prst="rightArrow">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736D6FD-B2AA-413B-A04D-17E6F54F255C}">
      <dsp:nvSpPr>
        <dsp:cNvPr id="0" name=""/>
        <dsp:cNvSpPr/>
      </dsp:nvSpPr>
      <dsp:spPr>
        <a:xfrm>
          <a:off x="222423" y="1108233"/>
          <a:ext cx="4607346" cy="1477644"/>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6220" tIns="236220" rIns="236220" bIns="236220" numCol="1" spcCol="1270" anchor="ctr" anchorCtr="0">
          <a:noAutofit/>
        </a:bodyPr>
        <a:lstStyle/>
        <a:p>
          <a:pPr marL="0" lvl="0" indent="0" algn="ctr" defTabSz="2755900">
            <a:lnSpc>
              <a:spcPct val="90000"/>
            </a:lnSpc>
            <a:spcBef>
              <a:spcPct val="0"/>
            </a:spcBef>
            <a:spcAft>
              <a:spcPct val="35000"/>
            </a:spcAft>
            <a:buNone/>
          </a:pPr>
          <a:r>
            <a:rPr lang="en-US" sz="6200" kern="1200" dirty="0"/>
            <a:t>PROBLEM</a:t>
          </a:r>
        </a:p>
      </dsp:txBody>
      <dsp:txXfrm>
        <a:off x="294556" y="1180366"/>
        <a:ext cx="4463080" cy="1333378"/>
      </dsp:txXfrm>
    </dsp:sp>
    <dsp:sp modelId="{ACE40DC0-6AC8-40C9-86A6-7C8CB520CCF6}">
      <dsp:nvSpPr>
        <dsp:cNvPr id="0" name=""/>
        <dsp:cNvSpPr/>
      </dsp:nvSpPr>
      <dsp:spPr>
        <a:xfrm>
          <a:off x="5338166" y="1108233"/>
          <a:ext cx="4607346" cy="1477644"/>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6220" tIns="236220" rIns="236220" bIns="236220" numCol="1" spcCol="1270" anchor="ctr" anchorCtr="0">
          <a:noAutofit/>
        </a:bodyPr>
        <a:lstStyle/>
        <a:p>
          <a:pPr marL="0" lvl="0" indent="0" algn="ctr" defTabSz="2755900">
            <a:lnSpc>
              <a:spcPct val="90000"/>
            </a:lnSpc>
            <a:spcBef>
              <a:spcPct val="0"/>
            </a:spcBef>
            <a:spcAft>
              <a:spcPct val="35000"/>
            </a:spcAft>
            <a:buNone/>
          </a:pPr>
          <a:r>
            <a:rPr lang="en-US" sz="6200" kern="1200" dirty="0"/>
            <a:t>SOLUTION</a:t>
          </a:r>
        </a:p>
      </dsp:txBody>
      <dsp:txXfrm>
        <a:off x="5410299" y="1180366"/>
        <a:ext cx="4463080" cy="133337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317547-98BA-4401-B614-F28E155C6EEC}">
      <dsp:nvSpPr>
        <dsp:cNvPr id="0" name=""/>
        <dsp:cNvSpPr/>
      </dsp:nvSpPr>
      <dsp:spPr>
        <a:xfrm>
          <a:off x="547128" y="0"/>
          <a:ext cx="6200789" cy="3991707"/>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5D6692D-71D5-42D2-B561-9448E8B0FD32}">
      <dsp:nvSpPr>
        <dsp:cNvPr id="0" name=""/>
        <dsp:cNvSpPr/>
      </dsp:nvSpPr>
      <dsp:spPr>
        <a:xfrm>
          <a:off x="23598" y="1197512"/>
          <a:ext cx="3534962" cy="159668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Claims about the current PROBLEMS with homelessness and mental health (inequality, shame, extended homelessness, etc.)</a:t>
          </a:r>
        </a:p>
      </dsp:txBody>
      <dsp:txXfrm>
        <a:off x="101542" y="1275456"/>
        <a:ext cx="3379074" cy="1440794"/>
      </dsp:txXfrm>
    </dsp:sp>
    <dsp:sp modelId="{1B21F6C6-93E5-4B5D-8398-CA070CECC432}">
      <dsp:nvSpPr>
        <dsp:cNvPr id="0" name=""/>
        <dsp:cNvSpPr/>
      </dsp:nvSpPr>
      <dsp:spPr>
        <a:xfrm>
          <a:off x="3736484" y="1197512"/>
          <a:ext cx="3534962" cy="159668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Claims about why my solution (free access) will work and HOW it will work (how we pay for it, why other solutions are weaker, practical details of how access will happen)</a:t>
          </a:r>
        </a:p>
      </dsp:txBody>
      <dsp:txXfrm>
        <a:off x="3814428" y="1275456"/>
        <a:ext cx="3379074" cy="1440794"/>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B8136-4330-4480-80D9-0F6FD970617C}"/>
              </a:ext>
            </a:extLst>
          </p:cNvPr>
          <p:cNvSpPr>
            <a:spLocks noGrp="1"/>
          </p:cNvSpPr>
          <p:nvPr>
            <p:ph type="ctrTitle"/>
          </p:nvPr>
        </p:nvSpPr>
        <p:spPr>
          <a:xfrm>
            <a:off x="576072" y="1124712"/>
            <a:ext cx="11036808" cy="3172968"/>
          </a:xfrm>
        </p:spPr>
        <p:txBody>
          <a:bodyPr anchor="b">
            <a:normAutofit/>
          </a:bodyPr>
          <a:lstStyle>
            <a:lvl1pPr algn="l">
              <a:defRPr sz="8000"/>
            </a:lvl1pPr>
          </a:lstStyle>
          <a:p>
            <a:r>
              <a:rPr lang="en-US" dirty="0"/>
              <a:t>Click to edit Master title style</a:t>
            </a:r>
          </a:p>
        </p:txBody>
      </p:sp>
      <p:sp>
        <p:nvSpPr>
          <p:cNvPr id="3" name="Subtitle 2">
            <a:extLst>
              <a:ext uri="{FF2B5EF4-FFF2-40B4-BE49-F238E27FC236}">
                <a16:creationId xmlns:a16="http://schemas.microsoft.com/office/drawing/2014/main" id="{566E5739-DD96-45FB-B609-3E3447A52FED}"/>
              </a:ext>
            </a:extLst>
          </p:cNvPr>
          <p:cNvSpPr>
            <a:spLocks noGrp="1"/>
          </p:cNvSpPr>
          <p:nvPr>
            <p:ph type="subTitle" idx="1"/>
          </p:nvPr>
        </p:nvSpPr>
        <p:spPr>
          <a:xfrm>
            <a:off x="576072" y="4727448"/>
            <a:ext cx="11036808" cy="1481328"/>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1B9FF558-51F9-42A2-9944-DBE23DA8B224}"/>
              </a:ext>
            </a:extLst>
          </p:cNvPr>
          <p:cNvSpPr>
            <a:spLocks noGrp="1"/>
          </p:cNvSpPr>
          <p:nvPr>
            <p:ph type="dt" sz="half" idx="10"/>
          </p:nvPr>
        </p:nvSpPr>
        <p:spPr>
          <a:xfrm>
            <a:off x="576072" y="6356350"/>
            <a:ext cx="2743200" cy="365125"/>
          </a:xfrm>
        </p:spPr>
        <p:txBody>
          <a:bodyPr/>
          <a:lstStyle/>
          <a:p>
            <a:fld id="{02AC24A9-CCB6-4F8D-B8DB-C2F3692CFA5A}" type="datetimeFigureOut">
              <a:rPr lang="en-US" smtClean="0"/>
              <a:t>4/16/2020</a:t>
            </a:fld>
            <a:endParaRPr lang="en-US" dirty="0"/>
          </a:p>
        </p:txBody>
      </p:sp>
      <p:sp>
        <p:nvSpPr>
          <p:cNvPr id="5" name="Footer Placeholder 4">
            <a:extLst>
              <a:ext uri="{FF2B5EF4-FFF2-40B4-BE49-F238E27FC236}">
                <a16:creationId xmlns:a16="http://schemas.microsoft.com/office/drawing/2014/main" id="{8B8C0E86-A7F7-4BDC-A637-254E5252DED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3D10ADE-E9DA-4E57-BF57-1CCB65219839}"/>
              </a:ext>
            </a:extLst>
          </p:cNvPr>
          <p:cNvSpPr>
            <a:spLocks noGrp="1"/>
          </p:cNvSpPr>
          <p:nvPr>
            <p:ph type="sldNum" sz="quarter" idx="12"/>
          </p:nvPr>
        </p:nvSpPr>
        <p:spPr>
          <a:xfrm>
            <a:off x="8869680" y="6356350"/>
            <a:ext cx="2743200" cy="365125"/>
          </a:xfrm>
        </p:spPr>
        <p:txBody>
          <a:bodyPr/>
          <a:lstStyle/>
          <a:p>
            <a:fld id="{B2DC25EE-239B-4C5F-AAD1-255A7D5F1EE2}" type="slidenum">
              <a:rPr lang="en-US" smtClean="0"/>
              <a:t>‹#›</a:t>
            </a:fld>
            <a:endParaRPr lang="en-US" dirty="0"/>
          </a:p>
        </p:txBody>
      </p:sp>
      <p:sp>
        <p:nvSpPr>
          <p:cNvPr id="8" name="Rectangle 7">
            <a:extLst>
              <a:ext uri="{FF2B5EF4-FFF2-40B4-BE49-F238E27FC236}">
                <a16:creationId xmlns:a16="http://schemas.microsoft.com/office/drawing/2014/main" id="{8D06CE56-3881-4ADA-8CEF-D18B02C242A3}"/>
              </a:ext>
            </a:extLst>
          </p:cNvPr>
          <p:cNvSpPr/>
          <p:nvPr/>
        </p:nvSpPr>
        <p:spPr>
          <a:xfrm rot="5400000">
            <a:off x="857544"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79F3C543-62EC-4433-9C93-A2CD8764E9B4}"/>
              </a:ext>
            </a:extLst>
          </p:cNvPr>
          <p:cNvSpPr/>
          <p:nvPr/>
        </p:nvSpPr>
        <p:spPr>
          <a:xfrm flipV="1">
            <a:off x="578652" y="4501201"/>
            <a:ext cx="1103469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700861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32C18-E430-4EC7-BD7C-99D86D012231}"/>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8FC5012F-7119-4D94-9717-3862E1C9384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ED9A4A-D287-4207-9037-70DB007A1707}"/>
              </a:ext>
            </a:extLst>
          </p:cNvPr>
          <p:cNvSpPr>
            <a:spLocks noGrp="1"/>
          </p:cNvSpPr>
          <p:nvPr>
            <p:ph type="dt" sz="half" idx="10"/>
          </p:nvPr>
        </p:nvSpPr>
        <p:spPr/>
        <p:txBody>
          <a:bodyPr/>
          <a:lstStyle/>
          <a:p>
            <a:fld id="{02AC24A9-CCB6-4F8D-B8DB-C2F3692CFA5A}" type="datetimeFigureOut">
              <a:rPr lang="en-US" smtClean="0"/>
              <a:t>4/16/2020</a:t>
            </a:fld>
            <a:endParaRPr lang="en-US"/>
          </a:p>
        </p:txBody>
      </p:sp>
      <p:sp>
        <p:nvSpPr>
          <p:cNvPr id="5" name="Footer Placeholder 4">
            <a:extLst>
              <a:ext uri="{FF2B5EF4-FFF2-40B4-BE49-F238E27FC236}">
                <a16:creationId xmlns:a16="http://schemas.microsoft.com/office/drawing/2014/main" id="{61ECFCAC-80DB-43BB-B3F1-AC22BACEE3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679730-3487-4D94-A0DC-C21684963AB3}"/>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5662348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43C89D-929E-4CD1-BCCC-72A14C0335D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ED450EA-A577-4B76-A12F-650BEB20FD8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D2603B-9ACE-4FA9-805B-9B91EB63DF7D}"/>
              </a:ext>
            </a:extLst>
          </p:cNvPr>
          <p:cNvSpPr>
            <a:spLocks noGrp="1"/>
          </p:cNvSpPr>
          <p:nvPr>
            <p:ph type="dt" sz="half" idx="10"/>
          </p:nvPr>
        </p:nvSpPr>
        <p:spPr/>
        <p:txBody>
          <a:bodyPr/>
          <a:lstStyle/>
          <a:p>
            <a:fld id="{02AC24A9-CCB6-4F8D-B8DB-C2F3692CFA5A}" type="datetimeFigureOut">
              <a:rPr lang="en-US" smtClean="0"/>
              <a:t>4/16/2020</a:t>
            </a:fld>
            <a:endParaRPr lang="en-US"/>
          </a:p>
        </p:txBody>
      </p:sp>
      <p:sp>
        <p:nvSpPr>
          <p:cNvPr id="5" name="Footer Placeholder 4">
            <a:extLst>
              <a:ext uri="{FF2B5EF4-FFF2-40B4-BE49-F238E27FC236}">
                <a16:creationId xmlns:a16="http://schemas.microsoft.com/office/drawing/2014/main" id="{7ECE18AC-D6A9-4A61-885D-68E2B684A4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197AE4-AA47-4E14-8FFE-171FAE47F49E}"/>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963232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D6FBB9D-1CAA-4D05-AB33-BABDFE17B843}"/>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0" name="Rectangle 9">
            <a:extLst>
              <a:ext uri="{FF2B5EF4-FFF2-40B4-BE49-F238E27FC236}">
                <a16:creationId xmlns:a16="http://schemas.microsoft.com/office/drawing/2014/main" id="{04727B71-B4B6-4823-80A1-68C40B475118}"/>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9A6DB05-9FB5-4B07-8675-74C23D4FD89D}"/>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8D358CF-0758-490A-A084-C46443B9ABE8}"/>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21671183-B3CE-4F45-92FB-98290CA0E2CA}"/>
              </a:ext>
            </a:extLst>
          </p:cNvPr>
          <p:cNvSpPr>
            <a:spLocks noGrp="1"/>
          </p:cNvSpPr>
          <p:nvPr>
            <p:ph idx="1"/>
          </p:nvPr>
        </p:nvSpPr>
        <p:spPr>
          <a:xfrm>
            <a:off x="1115568" y="2478024"/>
            <a:ext cx="10168128"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D7DED67-27EC-4D43-A21C-093C1DB04813}"/>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4/16/2020</a:t>
            </a:fld>
            <a:endParaRPr lang="en-US"/>
          </a:p>
        </p:txBody>
      </p:sp>
      <p:sp>
        <p:nvSpPr>
          <p:cNvPr id="5" name="Footer Placeholder 4">
            <a:extLst>
              <a:ext uri="{FF2B5EF4-FFF2-40B4-BE49-F238E27FC236}">
                <a16:creationId xmlns:a16="http://schemas.microsoft.com/office/drawing/2014/main" id="{36747CE3-4890-4BC1-94DB-5D49D02C99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3C5AD3-D79A-4D46-B25B-822FE0252511}"/>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165689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5AEDC5C-2E87-49C6-AB07-A95E5F39ED8E}"/>
              </a:ext>
            </a:extLst>
          </p:cNvPr>
          <p:cNvSpPr/>
          <p:nvPr/>
        </p:nvSpPr>
        <p:spPr>
          <a:xfrm>
            <a:off x="558210" y="4981421"/>
            <a:ext cx="11134956" cy="822960"/>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A57D88DE-E462-4C8A-BF99-609390DFB781}"/>
              </a:ext>
            </a:extLst>
          </p:cNvPr>
          <p:cNvSpPr/>
          <p:nvPr/>
        </p:nvSpPr>
        <p:spPr>
          <a:xfrm>
            <a:off x="498834" y="5118581"/>
            <a:ext cx="146304" cy="5486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8E44900-E8BF-4B12-8BCB-41076E2B68C7}"/>
              </a:ext>
            </a:extLst>
          </p:cNvPr>
          <p:cNvSpPr>
            <a:spLocks noGrp="1"/>
          </p:cNvSpPr>
          <p:nvPr>
            <p:ph type="title"/>
          </p:nvPr>
        </p:nvSpPr>
        <p:spPr>
          <a:xfrm>
            <a:off x="557784" y="640080"/>
            <a:ext cx="10890504" cy="4114800"/>
          </a:xfrm>
        </p:spPr>
        <p:txBody>
          <a:bodyPr anchor="b">
            <a:normAutofit/>
          </a:bodyPr>
          <a:lstStyle>
            <a:lvl1pPr>
              <a:defRPr sz="6600"/>
            </a:lvl1pPr>
          </a:lstStyle>
          <a:p>
            <a:r>
              <a:rPr lang="en-US" dirty="0"/>
              <a:t>Click to edit Master title style</a:t>
            </a:r>
          </a:p>
        </p:txBody>
      </p:sp>
      <p:sp>
        <p:nvSpPr>
          <p:cNvPr id="3" name="Text Placeholder 2">
            <a:extLst>
              <a:ext uri="{FF2B5EF4-FFF2-40B4-BE49-F238E27FC236}">
                <a16:creationId xmlns:a16="http://schemas.microsoft.com/office/drawing/2014/main" id="{917741F9-B00F-4463-A257-6B66DABD9B4E}"/>
              </a:ext>
            </a:extLst>
          </p:cNvPr>
          <p:cNvSpPr>
            <a:spLocks noGrp="1"/>
          </p:cNvSpPr>
          <p:nvPr>
            <p:ph type="body" idx="1"/>
          </p:nvPr>
        </p:nvSpPr>
        <p:spPr>
          <a:xfrm>
            <a:off x="841248" y="5102352"/>
            <a:ext cx="10607040" cy="585216"/>
          </a:xfrm>
        </p:spPr>
        <p:txBody>
          <a:bodyPr anchor="ct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D48BFA7D-4401-4285-802B-1579165F0D6D}"/>
              </a:ext>
            </a:extLst>
          </p:cNvPr>
          <p:cNvSpPr>
            <a:spLocks noGrp="1"/>
          </p:cNvSpPr>
          <p:nvPr>
            <p:ph type="dt" sz="half" idx="10"/>
          </p:nvPr>
        </p:nvSpPr>
        <p:spPr/>
        <p:txBody>
          <a:bodyPr/>
          <a:lstStyle/>
          <a:p>
            <a:fld id="{02AC24A9-CCB6-4F8D-B8DB-C2F3692CFA5A}" type="datetimeFigureOut">
              <a:rPr lang="en-US" smtClean="0"/>
              <a:t>4/16/2020</a:t>
            </a:fld>
            <a:endParaRPr lang="en-US"/>
          </a:p>
        </p:txBody>
      </p:sp>
      <p:sp>
        <p:nvSpPr>
          <p:cNvPr id="5" name="Footer Placeholder 4">
            <a:extLst>
              <a:ext uri="{FF2B5EF4-FFF2-40B4-BE49-F238E27FC236}">
                <a16:creationId xmlns:a16="http://schemas.microsoft.com/office/drawing/2014/main" id="{49A909C5-AA19-4195-8376-9002D5DF46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AC3F32-46E0-47C8-8565-5969A475FDB0}"/>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185201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076262E-36A0-40C6-ADE6-90CD9FB9B9EA}"/>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1" name="Rectangle 10">
            <a:extLst>
              <a:ext uri="{FF2B5EF4-FFF2-40B4-BE49-F238E27FC236}">
                <a16:creationId xmlns:a16="http://schemas.microsoft.com/office/drawing/2014/main" id="{42677A9B-4D1D-4D80-912C-24570140A650}"/>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03DC8C98-510F-48C9-82B2-9E4F760A68DF}"/>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7A078AE-0BC3-48F9-87EC-2DB0CCE7E2AE}"/>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292A20DF-0829-4336-B59F-FF9D7AA9D8B6}"/>
              </a:ext>
            </a:extLst>
          </p:cNvPr>
          <p:cNvSpPr>
            <a:spLocks noGrp="1"/>
          </p:cNvSpPr>
          <p:nvPr>
            <p:ph sz="half" idx="1"/>
          </p:nvPr>
        </p:nvSpPr>
        <p:spPr>
          <a:xfrm>
            <a:off x="1115568" y="2478024"/>
            <a:ext cx="4937760"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7935D01C-CF67-4DF6-B96C-FFC9D5BF847B}"/>
              </a:ext>
            </a:extLst>
          </p:cNvPr>
          <p:cNvSpPr>
            <a:spLocks noGrp="1"/>
          </p:cNvSpPr>
          <p:nvPr>
            <p:ph sz="half" idx="2"/>
          </p:nvPr>
        </p:nvSpPr>
        <p:spPr>
          <a:xfrm>
            <a:off x="6345936" y="2478024"/>
            <a:ext cx="4937760"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29BBD797-6031-4F82-8726-EAB757027FF5}"/>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4/16/2020</a:t>
            </a:fld>
            <a:endParaRPr lang="en-US"/>
          </a:p>
        </p:txBody>
      </p:sp>
      <p:sp>
        <p:nvSpPr>
          <p:cNvPr id="6" name="Footer Placeholder 5">
            <a:extLst>
              <a:ext uri="{FF2B5EF4-FFF2-40B4-BE49-F238E27FC236}">
                <a16:creationId xmlns:a16="http://schemas.microsoft.com/office/drawing/2014/main" id="{76B3F71C-B897-4909-A75E-8716AD49C1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78BC14-5BB1-405F-A6F3-C07230F085C8}"/>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698510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6B671BDE-E45C-41A1-9B98-4A607D703855}"/>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Rectangle 12">
            <a:extLst>
              <a:ext uri="{FF2B5EF4-FFF2-40B4-BE49-F238E27FC236}">
                <a16:creationId xmlns:a16="http://schemas.microsoft.com/office/drawing/2014/main" id="{299500CE-917A-4D03-A7DF-71D8EBBC1537}"/>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C3D0D377-28B0-417D-886B-9483AF064975}"/>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F8F91F8-0767-40B5-A3AA-72931FC192EA}"/>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Text Placeholder 2">
            <a:extLst>
              <a:ext uri="{FF2B5EF4-FFF2-40B4-BE49-F238E27FC236}">
                <a16:creationId xmlns:a16="http://schemas.microsoft.com/office/drawing/2014/main" id="{AAAE0554-8BEE-4BF6-9519-51B8475D35E1}"/>
              </a:ext>
            </a:extLst>
          </p:cNvPr>
          <p:cNvSpPr>
            <a:spLocks noGrp="1"/>
          </p:cNvSpPr>
          <p:nvPr>
            <p:ph type="body" idx="1"/>
          </p:nvPr>
        </p:nvSpPr>
        <p:spPr>
          <a:xfrm>
            <a:off x="1115568"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FD4A358D-C930-48E0-B372-06A826B74C47}"/>
              </a:ext>
            </a:extLst>
          </p:cNvPr>
          <p:cNvSpPr>
            <a:spLocks noGrp="1"/>
          </p:cNvSpPr>
          <p:nvPr>
            <p:ph sz="half" idx="2"/>
          </p:nvPr>
        </p:nvSpPr>
        <p:spPr>
          <a:xfrm>
            <a:off x="1115568" y="3203688"/>
            <a:ext cx="4937760" cy="2968512"/>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83B6615E-4966-4150-83B6-C47591B36383}"/>
              </a:ext>
            </a:extLst>
          </p:cNvPr>
          <p:cNvSpPr>
            <a:spLocks noGrp="1"/>
          </p:cNvSpPr>
          <p:nvPr>
            <p:ph type="body" sz="quarter" idx="3"/>
          </p:nvPr>
        </p:nvSpPr>
        <p:spPr>
          <a:xfrm>
            <a:off x="6345936"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BD409F6B-C17B-4B4F-9F35-5068BDC4E2FD}"/>
              </a:ext>
            </a:extLst>
          </p:cNvPr>
          <p:cNvSpPr>
            <a:spLocks noGrp="1"/>
          </p:cNvSpPr>
          <p:nvPr>
            <p:ph sz="quarter" idx="4"/>
          </p:nvPr>
        </p:nvSpPr>
        <p:spPr>
          <a:xfrm>
            <a:off x="6345936" y="3203687"/>
            <a:ext cx="4937760" cy="2968511"/>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C8BC356D-052B-4A9B-8B2F-6665FD325AB3}"/>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4/16/2020</a:t>
            </a:fld>
            <a:endParaRPr lang="en-US"/>
          </a:p>
        </p:txBody>
      </p:sp>
      <p:sp>
        <p:nvSpPr>
          <p:cNvPr id="8" name="Footer Placeholder 7">
            <a:extLst>
              <a:ext uri="{FF2B5EF4-FFF2-40B4-BE49-F238E27FC236}">
                <a16:creationId xmlns:a16="http://schemas.microsoft.com/office/drawing/2014/main" id="{69C5E5FA-26A9-467C-93E3-8476142D1D4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279E50C-1E40-4B48-871B-E392428D20A3}"/>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8561608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C0689C4-0DB3-408B-A956-40326B4AE4C4}"/>
              </a:ext>
            </a:extLst>
          </p:cNvPr>
          <p:cNvSpPr/>
          <p:nvPr/>
        </p:nvSpPr>
        <p:spPr>
          <a:xfrm>
            <a:off x="665853" y="1533525"/>
            <a:ext cx="10917063" cy="3790950"/>
          </a:xfrm>
          <a:prstGeom prst="rect">
            <a:avLst/>
          </a:prstGeom>
          <a:ln w="12700">
            <a:solidFill>
              <a:schemeClr val="tx2">
                <a:lumMod val="10000"/>
                <a:lumOff val="90000"/>
              </a:schemeClr>
            </a:solidFill>
          </a:ln>
          <a:effectLst>
            <a:outerShdw blurRad="50800" dist="38100" dir="2700000" algn="tl" rotWithShape="0">
              <a:schemeClr val="bg2">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56E1D10E-1C30-41BF-8C3B-C460C9B5597B}"/>
              </a:ext>
            </a:extLst>
          </p:cNvPr>
          <p:cNvSpPr/>
          <p:nvPr/>
        </p:nvSpPr>
        <p:spPr>
          <a:xfrm>
            <a:off x="609084" y="2971798"/>
            <a:ext cx="128016" cy="914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79454F2-0EE5-4888-AF4C-82F825E6226E}"/>
              </a:ext>
            </a:extLst>
          </p:cNvPr>
          <p:cNvSpPr>
            <a:spLocks noGrp="1"/>
          </p:cNvSpPr>
          <p:nvPr>
            <p:ph type="title"/>
          </p:nvPr>
        </p:nvSpPr>
        <p:spPr>
          <a:xfrm>
            <a:off x="1078992" y="1938528"/>
            <a:ext cx="10177272" cy="2990088"/>
          </a:xfrm>
        </p:spPr>
        <p:txBody>
          <a:bodyPr>
            <a:normAutofit/>
          </a:bodyPr>
          <a:lstStyle>
            <a:lvl1pPr>
              <a:defRPr sz="5400"/>
            </a:lvl1pPr>
          </a:lstStyle>
          <a:p>
            <a:r>
              <a:rPr lang="en-US" dirty="0"/>
              <a:t>Click to edit Master title style</a:t>
            </a:r>
          </a:p>
        </p:txBody>
      </p:sp>
      <p:sp>
        <p:nvSpPr>
          <p:cNvPr id="3" name="Date Placeholder 2">
            <a:extLst>
              <a:ext uri="{FF2B5EF4-FFF2-40B4-BE49-F238E27FC236}">
                <a16:creationId xmlns:a16="http://schemas.microsoft.com/office/drawing/2014/main" id="{67C91241-A315-4643-91E5-CF2C25CC903A}"/>
              </a:ext>
            </a:extLst>
          </p:cNvPr>
          <p:cNvSpPr>
            <a:spLocks noGrp="1"/>
          </p:cNvSpPr>
          <p:nvPr>
            <p:ph type="dt" sz="half" idx="10"/>
          </p:nvPr>
        </p:nvSpPr>
        <p:spPr/>
        <p:txBody>
          <a:bodyPr/>
          <a:lstStyle/>
          <a:p>
            <a:fld id="{02AC24A9-CCB6-4F8D-B8DB-C2F3692CFA5A}" type="datetimeFigureOut">
              <a:rPr lang="en-US" smtClean="0"/>
              <a:t>4/16/2020</a:t>
            </a:fld>
            <a:endParaRPr lang="en-US"/>
          </a:p>
        </p:txBody>
      </p:sp>
      <p:sp>
        <p:nvSpPr>
          <p:cNvPr id="4" name="Footer Placeholder 3">
            <a:extLst>
              <a:ext uri="{FF2B5EF4-FFF2-40B4-BE49-F238E27FC236}">
                <a16:creationId xmlns:a16="http://schemas.microsoft.com/office/drawing/2014/main" id="{22706D86-5479-487D-94C8-76093D84F37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739411-CED6-43D4-868D-A65C4161A72B}"/>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1446325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C447E0-1D4D-4EF2-B81B-4B2400EE3EDB}"/>
              </a:ext>
            </a:extLst>
          </p:cNvPr>
          <p:cNvSpPr>
            <a:spLocks noGrp="1"/>
          </p:cNvSpPr>
          <p:nvPr>
            <p:ph type="dt" sz="half" idx="10"/>
          </p:nvPr>
        </p:nvSpPr>
        <p:spPr/>
        <p:txBody>
          <a:bodyPr/>
          <a:lstStyle/>
          <a:p>
            <a:fld id="{02AC24A9-CCB6-4F8D-B8DB-C2F3692CFA5A}" type="datetimeFigureOut">
              <a:rPr lang="en-US" smtClean="0"/>
              <a:t>4/16/2020</a:t>
            </a:fld>
            <a:endParaRPr lang="en-US"/>
          </a:p>
        </p:txBody>
      </p:sp>
      <p:sp>
        <p:nvSpPr>
          <p:cNvPr id="3" name="Footer Placeholder 2">
            <a:extLst>
              <a:ext uri="{FF2B5EF4-FFF2-40B4-BE49-F238E27FC236}">
                <a16:creationId xmlns:a16="http://schemas.microsoft.com/office/drawing/2014/main" id="{C9984CA0-2A78-4600-9F3D-19B09E790FE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440955-B18E-49D3-AE7B-B331200E34C5}"/>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1165287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FA417FE-CD1A-486F-A4AC-E4000A2FB18E}"/>
              </a:ext>
            </a:extLst>
          </p:cNvPr>
          <p:cNvSpPr/>
          <p:nvPr/>
        </p:nvSpPr>
        <p:spPr>
          <a:xfrm>
            <a:off x="558210" y="1162033"/>
            <a:ext cx="3740740"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1318F0F5-812B-472C-9408-B80F2553F5E0}"/>
              </a:ext>
            </a:extLst>
          </p:cNvPr>
          <p:cNvSpPr/>
          <p:nvPr/>
        </p:nvSpPr>
        <p:spPr>
          <a:xfrm>
            <a:off x="498834" y="1618375"/>
            <a:ext cx="146304"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7F7751B-CD8F-4F5B-A903-1DCE5D1E8306}"/>
              </a:ext>
            </a:extLst>
          </p:cNvPr>
          <p:cNvSpPr>
            <a:spLocks noGrp="1"/>
          </p:cNvSpPr>
          <p:nvPr>
            <p:ph type="title"/>
          </p:nvPr>
        </p:nvSpPr>
        <p:spPr>
          <a:xfrm>
            <a:off x="868680" y="1709928"/>
            <a:ext cx="3099816" cy="1709928"/>
          </a:xfrm>
        </p:spPr>
        <p:txBody>
          <a:bodyPr tIns="45720" anchor="t">
            <a:normAutofit/>
          </a:bodyPr>
          <a:lstStyle>
            <a:lvl1pPr>
              <a:lnSpc>
                <a:spcPct val="100000"/>
              </a:lnSpc>
              <a:defRPr sz="3400"/>
            </a:lvl1pPr>
          </a:lstStyle>
          <a:p>
            <a:r>
              <a:rPr lang="en-US" dirty="0"/>
              <a:t>Click to edit Master title style</a:t>
            </a:r>
          </a:p>
        </p:txBody>
      </p:sp>
      <p:sp>
        <p:nvSpPr>
          <p:cNvPr id="3" name="Content Placeholder 2">
            <a:extLst>
              <a:ext uri="{FF2B5EF4-FFF2-40B4-BE49-F238E27FC236}">
                <a16:creationId xmlns:a16="http://schemas.microsoft.com/office/drawing/2014/main" id="{EFA55C8A-A0BB-441D-976F-EB56D4382DB6}"/>
              </a:ext>
            </a:extLst>
          </p:cNvPr>
          <p:cNvSpPr>
            <a:spLocks noGrp="1"/>
          </p:cNvSpPr>
          <p:nvPr>
            <p:ph idx="1"/>
          </p:nvPr>
        </p:nvSpPr>
        <p:spPr>
          <a:xfrm>
            <a:off x="4965192" y="1709928"/>
            <a:ext cx="6729984" cy="4096512"/>
          </a:xfrm>
        </p:spPr>
        <p:txBody>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37DE6A51-A2E5-4BFA-B571-9FDFE1BBFB44}"/>
              </a:ext>
            </a:extLst>
          </p:cNvPr>
          <p:cNvSpPr>
            <a:spLocks noGrp="1"/>
          </p:cNvSpPr>
          <p:nvPr>
            <p:ph type="body" sz="half" idx="2"/>
          </p:nvPr>
        </p:nvSpPr>
        <p:spPr>
          <a:xfrm>
            <a:off x="868680" y="3429000"/>
            <a:ext cx="3099816" cy="2066544"/>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3D92778A-DD4C-4651-9C53-8B0C44CD8805}"/>
              </a:ext>
            </a:extLst>
          </p:cNvPr>
          <p:cNvSpPr>
            <a:spLocks noGrp="1"/>
          </p:cNvSpPr>
          <p:nvPr>
            <p:ph type="dt" sz="half" idx="10"/>
          </p:nvPr>
        </p:nvSpPr>
        <p:spPr>
          <a:xfrm>
            <a:off x="868680" y="6356350"/>
            <a:ext cx="2743200" cy="365125"/>
          </a:xfrm>
        </p:spPr>
        <p:txBody>
          <a:bodyPr/>
          <a:lstStyle/>
          <a:p>
            <a:fld id="{02AC24A9-CCB6-4F8D-B8DB-C2F3692CFA5A}" type="datetimeFigureOut">
              <a:rPr lang="en-US" smtClean="0"/>
              <a:t>4/16/2020</a:t>
            </a:fld>
            <a:endParaRPr lang="en-US" dirty="0"/>
          </a:p>
        </p:txBody>
      </p:sp>
      <p:sp>
        <p:nvSpPr>
          <p:cNvPr id="6" name="Footer Placeholder 5">
            <a:extLst>
              <a:ext uri="{FF2B5EF4-FFF2-40B4-BE49-F238E27FC236}">
                <a16:creationId xmlns:a16="http://schemas.microsoft.com/office/drawing/2014/main" id="{9D6C7F66-2DFA-4146-BE1A-CE2890FE45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285D185-B1B6-4D62-81BE-BE82C80ACA6C}"/>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3228221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68B77B5-211C-456E-B79F-306CC3619347}"/>
              </a:ext>
            </a:extLst>
          </p:cNvPr>
          <p:cNvSpPr/>
          <p:nvPr/>
        </p:nvSpPr>
        <p:spPr>
          <a:xfrm>
            <a:off x="558210" y="1162033"/>
            <a:ext cx="3740740"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3B63C338-194D-4F23-ABEC-60A7EA96F302}"/>
              </a:ext>
            </a:extLst>
          </p:cNvPr>
          <p:cNvSpPr/>
          <p:nvPr/>
        </p:nvSpPr>
        <p:spPr>
          <a:xfrm>
            <a:off x="498834" y="1618375"/>
            <a:ext cx="146304"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0C04DCC-0E3E-4F05-9FAC-9FA6CA4B2BAE}"/>
              </a:ext>
            </a:extLst>
          </p:cNvPr>
          <p:cNvSpPr>
            <a:spLocks noGrp="1"/>
          </p:cNvSpPr>
          <p:nvPr>
            <p:ph type="title"/>
          </p:nvPr>
        </p:nvSpPr>
        <p:spPr>
          <a:xfrm>
            <a:off x="868680" y="1709928"/>
            <a:ext cx="3099816" cy="1709928"/>
          </a:xfrm>
        </p:spPr>
        <p:txBody>
          <a:bodyPr tIns="45720" anchor="t">
            <a:normAutofit/>
          </a:bodyPr>
          <a:lstStyle>
            <a:lvl1pPr>
              <a:lnSpc>
                <a:spcPct val="100000"/>
              </a:lnSpc>
              <a:defRPr sz="3400"/>
            </a:lvl1pPr>
          </a:lstStyle>
          <a:p>
            <a:r>
              <a:rPr lang="en-US" dirty="0"/>
              <a:t>Click to edit Master title style</a:t>
            </a:r>
          </a:p>
        </p:txBody>
      </p:sp>
      <p:sp>
        <p:nvSpPr>
          <p:cNvPr id="3" name="Picture Placeholder 2">
            <a:extLst>
              <a:ext uri="{FF2B5EF4-FFF2-40B4-BE49-F238E27FC236}">
                <a16:creationId xmlns:a16="http://schemas.microsoft.com/office/drawing/2014/main" id="{EBA29649-B19F-499E-8E9A-3577EAC8F031}"/>
              </a:ext>
            </a:extLst>
          </p:cNvPr>
          <p:cNvSpPr>
            <a:spLocks noGrp="1"/>
          </p:cNvSpPr>
          <p:nvPr>
            <p:ph type="pic" idx="1"/>
          </p:nvPr>
        </p:nvSpPr>
        <p:spPr>
          <a:xfrm>
            <a:off x="4965192" y="1161288"/>
            <a:ext cx="6729984" cy="4645152"/>
          </a:xfrm>
        </p:spPr>
        <p:txBody>
          <a:bodyPr>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1BC9EF2E-A8CD-41A1-B11A-0D8842797A98}"/>
              </a:ext>
            </a:extLst>
          </p:cNvPr>
          <p:cNvSpPr>
            <a:spLocks noGrp="1"/>
          </p:cNvSpPr>
          <p:nvPr>
            <p:ph type="body" sz="half" idx="2"/>
          </p:nvPr>
        </p:nvSpPr>
        <p:spPr>
          <a:xfrm>
            <a:off x="868680" y="3438144"/>
            <a:ext cx="3099816" cy="2057400"/>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B44257B5-0DE0-401F-9171-E8687A97DBA7}"/>
              </a:ext>
            </a:extLst>
          </p:cNvPr>
          <p:cNvSpPr>
            <a:spLocks noGrp="1"/>
          </p:cNvSpPr>
          <p:nvPr>
            <p:ph type="dt" sz="half" idx="10"/>
          </p:nvPr>
        </p:nvSpPr>
        <p:spPr>
          <a:xfrm>
            <a:off x="868680" y="6356350"/>
            <a:ext cx="2743200" cy="365125"/>
          </a:xfrm>
        </p:spPr>
        <p:txBody>
          <a:bodyPr/>
          <a:lstStyle/>
          <a:p>
            <a:fld id="{02AC24A9-CCB6-4F8D-B8DB-C2F3692CFA5A}" type="datetimeFigureOut">
              <a:rPr lang="en-US" smtClean="0"/>
              <a:t>4/16/2020</a:t>
            </a:fld>
            <a:endParaRPr lang="en-US"/>
          </a:p>
        </p:txBody>
      </p:sp>
      <p:sp>
        <p:nvSpPr>
          <p:cNvPr id="6" name="Footer Placeholder 5">
            <a:extLst>
              <a:ext uri="{FF2B5EF4-FFF2-40B4-BE49-F238E27FC236}">
                <a16:creationId xmlns:a16="http://schemas.microsoft.com/office/drawing/2014/main" id="{788CD9AD-D667-4FD4-AA34-428AA0BCD0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770FB6-F273-4BA6-8B97-9835AC537871}"/>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472113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325BDE-35A4-4AAD-960B-C1415864AD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E459C78-0CC4-4552-93DD-49B4194D00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6744A3C-9C54-46A6-B3EF-5B36362423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AC24A9-CCB6-4F8D-B8DB-C2F3692CFA5A}" type="datetimeFigureOut">
              <a:rPr lang="en-US" smtClean="0"/>
              <a:t>4/16/2020</a:t>
            </a:fld>
            <a:endParaRPr lang="en-US"/>
          </a:p>
        </p:txBody>
      </p:sp>
      <p:sp>
        <p:nvSpPr>
          <p:cNvPr id="5" name="Footer Placeholder 4">
            <a:extLst>
              <a:ext uri="{FF2B5EF4-FFF2-40B4-BE49-F238E27FC236}">
                <a16:creationId xmlns:a16="http://schemas.microsoft.com/office/drawing/2014/main" id="{07D5A696-7B4B-4181-A961-7D66556D507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3038CB5-8F4A-401D-A3A9-B27DC15B7A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DC25EE-239B-4C5F-AAD1-255A7D5F1EE2}" type="slidenum">
              <a:rPr lang="en-US" smtClean="0"/>
              <a:t>‹#›</a:t>
            </a:fld>
            <a:endParaRPr lang="en-US"/>
          </a:p>
        </p:txBody>
      </p:sp>
    </p:spTree>
    <p:extLst>
      <p:ext uri="{BB962C8B-B14F-4D97-AF65-F5344CB8AC3E}">
        <p14:creationId xmlns:p14="http://schemas.microsoft.com/office/powerpoint/2010/main" val="2904117127"/>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26E0BFB-CDF1-4990-8C11-AC849311E0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219E72B5-0DD7-41D9-9824-867DC5152906}"/>
              </a:ext>
            </a:extLst>
          </p:cNvPr>
          <p:cNvPicPr>
            <a:picLocks noChangeAspect="1"/>
          </p:cNvPicPr>
          <p:nvPr/>
        </p:nvPicPr>
        <p:blipFill rotWithShape="1">
          <a:blip r:embed="rId2"/>
          <a:srcRect t="23987"/>
          <a:stretch/>
        </p:blipFill>
        <p:spPr>
          <a:xfrm>
            <a:off x="-2" y="10"/>
            <a:ext cx="12192002" cy="6857990"/>
          </a:xfrm>
          <a:prstGeom prst="rect">
            <a:avLst/>
          </a:prstGeom>
        </p:spPr>
      </p:pic>
      <p:sp>
        <p:nvSpPr>
          <p:cNvPr id="11" name="Rectangle 10">
            <a:extLst>
              <a:ext uri="{FF2B5EF4-FFF2-40B4-BE49-F238E27FC236}">
                <a16:creationId xmlns:a16="http://schemas.microsoft.com/office/drawing/2014/main" id="{6069A1F8-9BEB-4786-9694-FC48B2D75D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788244" y="0"/>
            <a:ext cx="9403756" cy="6858000"/>
          </a:xfrm>
          <a:prstGeom prst="rect">
            <a:avLst/>
          </a:prstGeom>
          <a:gradFill>
            <a:gsLst>
              <a:gs pos="58000">
                <a:schemeClr val="tx1">
                  <a:alpha val="30000"/>
                </a:schemeClr>
              </a:gs>
              <a:gs pos="30000">
                <a:schemeClr val="tx1">
                  <a:alpha val="20000"/>
                </a:schemeClr>
              </a:gs>
              <a:gs pos="0">
                <a:schemeClr val="tx1">
                  <a:alpha val="0"/>
                </a:schemeClr>
              </a:gs>
              <a:gs pos="100000">
                <a:schemeClr val="tx1">
                  <a:alpha val="30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0AC2617-5161-4DFE-ABA7-EE50ACB28AF8}"/>
              </a:ext>
            </a:extLst>
          </p:cNvPr>
          <p:cNvSpPr>
            <a:spLocks noGrp="1"/>
          </p:cNvSpPr>
          <p:nvPr>
            <p:ph type="ctrTitle"/>
          </p:nvPr>
        </p:nvSpPr>
        <p:spPr>
          <a:xfrm>
            <a:off x="7848600" y="1122363"/>
            <a:ext cx="4023360" cy="2807208"/>
          </a:xfrm>
        </p:spPr>
        <p:txBody>
          <a:bodyPr anchor="b">
            <a:normAutofit/>
          </a:bodyPr>
          <a:lstStyle/>
          <a:p>
            <a:r>
              <a:rPr lang="en-US" sz="3200" dirty="0">
                <a:solidFill>
                  <a:schemeClr val="bg1"/>
                </a:solidFill>
              </a:rPr>
              <a:t>A GUIDE TO OUTLINING</a:t>
            </a:r>
          </a:p>
        </p:txBody>
      </p:sp>
      <p:sp>
        <p:nvSpPr>
          <p:cNvPr id="3" name="Subtitle 2">
            <a:extLst>
              <a:ext uri="{FF2B5EF4-FFF2-40B4-BE49-F238E27FC236}">
                <a16:creationId xmlns:a16="http://schemas.microsoft.com/office/drawing/2014/main" id="{4C49332F-4C7A-4164-993E-CEE22945D710}"/>
              </a:ext>
            </a:extLst>
          </p:cNvPr>
          <p:cNvSpPr>
            <a:spLocks noGrp="1"/>
          </p:cNvSpPr>
          <p:nvPr>
            <p:ph type="subTitle" idx="1"/>
          </p:nvPr>
        </p:nvSpPr>
        <p:spPr>
          <a:xfrm>
            <a:off x="7848600" y="3968496"/>
            <a:ext cx="4023360" cy="1208141"/>
          </a:xfrm>
        </p:spPr>
        <p:txBody>
          <a:bodyPr>
            <a:normAutofit/>
          </a:bodyPr>
          <a:lstStyle/>
          <a:p>
            <a:r>
              <a:rPr lang="en-US" sz="1600" dirty="0">
                <a:solidFill>
                  <a:schemeClr val="bg1"/>
                </a:solidFill>
              </a:rPr>
              <a:t>Taming the Chaos</a:t>
            </a:r>
          </a:p>
        </p:txBody>
      </p:sp>
    </p:spTree>
    <p:extLst>
      <p:ext uri="{BB962C8B-B14F-4D97-AF65-F5344CB8AC3E}">
        <p14:creationId xmlns:p14="http://schemas.microsoft.com/office/powerpoint/2010/main" val="35177917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5ACC6BB2-28F8-4405-829D-0562733BEE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Freeform: Shape 11">
            <a:extLst>
              <a:ext uri="{FF2B5EF4-FFF2-40B4-BE49-F238E27FC236}">
                <a16:creationId xmlns:a16="http://schemas.microsoft.com/office/drawing/2014/main" id="{5C2E53F0-AD54-4A55-99A0-EC896CE3C2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1899601"/>
          </a:xfrm>
          <a:custGeom>
            <a:avLst/>
            <a:gdLst>
              <a:gd name="connsiteX0" fmla="*/ 0 w 12188952"/>
              <a:gd name="connsiteY0" fmla="*/ 0 h 1899601"/>
              <a:gd name="connsiteX1" fmla="*/ 12188952 w 12188952"/>
              <a:gd name="connsiteY1" fmla="*/ 0 h 1899601"/>
              <a:gd name="connsiteX2" fmla="*/ 12188952 w 12188952"/>
              <a:gd name="connsiteY2" fmla="*/ 1635106 h 1899601"/>
              <a:gd name="connsiteX3" fmla="*/ 11356325 w 12188952"/>
              <a:gd name="connsiteY3" fmla="*/ 1707615 h 1899601"/>
              <a:gd name="connsiteX4" fmla="*/ 6096001 w 12188952"/>
              <a:gd name="connsiteY4" fmla="*/ 1899601 h 1899601"/>
              <a:gd name="connsiteX5" fmla="*/ 835678 w 12188952"/>
              <a:gd name="connsiteY5" fmla="*/ 1707615 h 1899601"/>
              <a:gd name="connsiteX6" fmla="*/ 0 w 12188952"/>
              <a:gd name="connsiteY6" fmla="*/ 1634841 h 1899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88952" h="1899601">
                <a:moveTo>
                  <a:pt x="0" y="0"/>
                </a:moveTo>
                <a:lnTo>
                  <a:pt x="12188952" y="0"/>
                </a:lnTo>
                <a:lnTo>
                  <a:pt x="12188952" y="1635106"/>
                </a:lnTo>
                <a:lnTo>
                  <a:pt x="11356325" y="1707615"/>
                </a:lnTo>
                <a:cubicBezTo>
                  <a:pt x="9739512" y="1831240"/>
                  <a:pt x="7961919" y="1899601"/>
                  <a:pt x="6096001" y="1899601"/>
                </a:cubicBezTo>
                <a:cubicBezTo>
                  <a:pt x="4230084" y="1899601"/>
                  <a:pt x="2452490" y="1831240"/>
                  <a:pt x="835678" y="1707615"/>
                </a:cubicBezTo>
                <a:lnTo>
                  <a:pt x="0" y="1634841"/>
                </a:lnTo>
                <a:close/>
              </a:path>
            </a:pathLst>
          </a:cu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4" name="Freeform: Shape 13">
            <a:extLst>
              <a:ext uri="{FF2B5EF4-FFF2-40B4-BE49-F238E27FC236}">
                <a16:creationId xmlns:a16="http://schemas.microsoft.com/office/drawing/2014/main" id="{D15F19F8-85EE-477A-ACBA-4B6D069780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1890722"/>
          </a:xfrm>
          <a:custGeom>
            <a:avLst/>
            <a:gdLst>
              <a:gd name="connsiteX0" fmla="*/ 0 w 12192000"/>
              <a:gd name="connsiteY0" fmla="*/ 0 h 1890722"/>
              <a:gd name="connsiteX1" fmla="*/ 12192000 w 12192000"/>
              <a:gd name="connsiteY1" fmla="*/ 0 h 1890722"/>
              <a:gd name="connsiteX2" fmla="*/ 12192000 w 12192000"/>
              <a:gd name="connsiteY2" fmla="*/ 1626227 h 1890722"/>
              <a:gd name="connsiteX3" fmla="*/ 11359165 w 12192000"/>
              <a:gd name="connsiteY3" fmla="*/ 1698736 h 1890722"/>
              <a:gd name="connsiteX4" fmla="*/ 6097526 w 12192000"/>
              <a:gd name="connsiteY4" fmla="*/ 1890722 h 1890722"/>
              <a:gd name="connsiteX5" fmla="*/ 835887 w 12192000"/>
              <a:gd name="connsiteY5" fmla="*/ 1698736 h 1890722"/>
              <a:gd name="connsiteX6" fmla="*/ 0 w 12192000"/>
              <a:gd name="connsiteY6" fmla="*/ 1625962 h 1890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1890722">
                <a:moveTo>
                  <a:pt x="0" y="0"/>
                </a:moveTo>
                <a:lnTo>
                  <a:pt x="12192000" y="0"/>
                </a:lnTo>
                <a:lnTo>
                  <a:pt x="12192000" y="1626227"/>
                </a:lnTo>
                <a:lnTo>
                  <a:pt x="11359165" y="1698736"/>
                </a:lnTo>
                <a:cubicBezTo>
                  <a:pt x="9741947" y="1822361"/>
                  <a:pt x="7963910" y="1890722"/>
                  <a:pt x="6097526" y="1890722"/>
                </a:cubicBezTo>
                <a:cubicBezTo>
                  <a:pt x="4231142" y="1890722"/>
                  <a:pt x="2453104" y="1822361"/>
                  <a:pt x="835887" y="1698736"/>
                </a:cubicBezTo>
                <a:lnTo>
                  <a:pt x="0" y="1625962"/>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9A2C6A1-8FB8-4DD1-98AA-06236673697F}"/>
              </a:ext>
            </a:extLst>
          </p:cNvPr>
          <p:cNvSpPr>
            <a:spLocks noGrp="1"/>
          </p:cNvSpPr>
          <p:nvPr>
            <p:ph type="title"/>
          </p:nvPr>
        </p:nvSpPr>
        <p:spPr>
          <a:xfrm>
            <a:off x="838200" y="253397"/>
            <a:ext cx="10515600" cy="1273233"/>
          </a:xfrm>
        </p:spPr>
        <p:txBody>
          <a:bodyPr>
            <a:normAutofit/>
          </a:bodyPr>
          <a:lstStyle/>
          <a:p>
            <a:r>
              <a:rPr lang="en-US" dirty="0"/>
              <a:t>From Brainstorming…</a:t>
            </a:r>
          </a:p>
        </p:txBody>
      </p:sp>
      <p:sp>
        <p:nvSpPr>
          <p:cNvPr id="21" name="Rectangle 15">
            <a:extLst>
              <a:ext uri="{FF2B5EF4-FFF2-40B4-BE49-F238E27FC236}">
                <a16:creationId xmlns:a16="http://schemas.microsoft.com/office/drawing/2014/main" id="{92C3387C-D24F-4737-8A37-1DC5CFF09C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37970"/>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5" name="Content Placeholder 2">
            <a:extLst>
              <a:ext uri="{FF2B5EF4-FFF2-40B4-BE49-F238E27FC236}">
                <a16:creationId xmlns:a16="http://schemas.microsoft.com/office/drawing/2014/main" id="{872B56E7-AA7D-4123-8C9A-39BF6E84B40C}"/>
              </a:ext>
            </a:extLst>
          </p:cNvPr>
          <p:cNvGraphicFramePr>
            <a:graphicFrameLocks noGrp="1"/>
          </p:cNvGraphicFramePr>
          <p:nvPr>
            <p:ph idx="1"/>
            <p:extLst>
              <p:ext uri="{D42A27DB-BD31-4B8C-83A1-F6EECF244321}">
                <p14:modId xmlns:p14="http://schemas.microsoft.com/office/powerpoint/2010/main" val="2593715415"/>
              </p:ext>
            </p:extLst>
          </p:nvPr>
        </p:nvGraphicFramePr>
        <p:xfrm>
          <a:off x="838200" y="2184158"/>
          <a:ext cx="10515600" cy="40611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208727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BC68A55F-7B32-44D8-AEE5-1AF4053265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B2D8BC-ED81-4C7D-A2E8-8C9016C598CB}"/>
              </a:ext>
            </a:extLst>
          </p:cNvPr>
          <p:cNvSpPr>
            <a:spLocks noGrp="1"/>
          </p:cNvSpPr>
          <p:nvPr>
            <p:ph type="title"/>
          </p:nvPr>
        </p:nvSpPr>
        <p:spPr>
          <a:xfrm>
            <a:off x="655320" y="429030"/>
            <a:ext cx="2834640" cy="5457589"/>
          </a:xfrm>
        </p:spPr>
        <p:txBody>
          <a:bodyPr anchor="ctr">
            <a:normAutofit/>
          </a:bodyPr>
          <a:lstStyle/>
          <a:p>
            <a:r>
              <a:rPr lang="en-US" dirty="0"/>
              <a:t>To an Outline</a:t>
            </a:r>
          </a:p>
        </p:txBody>
      </p:sp>
      <p:sp>
        <p:nvSpPr>
          <p:cNvPr id="12" name="Rectangle 11">
            <a:extLst>
              <a:ext uri="{FF2B5EF4-FFF2-40B4-BE49-F238E27FC236}">
                <a16:creationId xmlns:a16="http://schemas.microsoft.com/office/drawing/2014/main" id="{CD1AAA2C-FBBE-42AA-B869-31D524B765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55320" y="6112341"/>
            <a:ext cx="10835640"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5F937BBF-9326-4230-AB1B-F1795E3505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045208" y="4686084"/>
            <a:ext cx="54864" cy="28346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5" name="Content Placeholder 2">
            <a:extLst>
              <a:ext uri="{FF2B5EF4-FFF2-40B4-BE49-F238E27FC236}">
                <a16:creationId xmlns:a16="http://schemas.microsoft.com/office/drawing/2014/main" id="{DA923D2E-1B05-4D7F-ACFF-9B0F6B889DF4}"/>
              </a:ext>
            </a:extLst>
          </p:cNvPr>
          <p:cNvGraphicFramePr>
            <a:graphicFrameLocks noGrp="1"/>
          </p:cNvGraphicFramePr>
          <p:nvPr>
            <p:ph idx="1"/>
            <p:extLst>
              <p:ext uri="{D42A27DB-BD31-4B8C-83A1-F6EECF244321}">
                <p14:modId xmlns:p14="http://schemas.microsoft.com/office/powerpoint/2010/main" val="2531078063"/>
              </p:ext>
            </p:extLst>
          </p:nvPr>
        </p:nvGraphicFramePr>
        <p:xfrm>
          <a:off x="4041648" y="429030"/>
          <a:ext cx="7452360" cy="54597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743412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039237-7D7D-4A4B-BF73-B15525034FC8}"/>
              </a:ext>
            </a:extLst>
          </p:cNvPr>
          <p:cNvSpPr>
            <a:spLocks noGrp="1"/>
          </p:cNvSpPr>
          <p:nvPr>
            <p:ph type="title"/>
          </p:nvPr>
        </p:nvSpPr>
        <p:spPr/>
        <p:txBody>
          <a:bodyPr>
            <a:normAutofit fontScale="90000"/>
          </a:bodyPr>
          <a:lstStyle/>
          <a:p>
            <a:r>
              <a:rPr lang="en-US" dirty="0"/>
              <a:t>STEP 1: Highlight REASONS from Brainstorming</a:t>
            </a:r>
          </a:p>
        </p:txBody>
      </p:sp>
      <p:sp>
        <p:nvSpPr>
          <p:cNvPr id="3" name="Content Placeholder 2">
            <a:extLst>
              <a:ext uri="{FF2B5EF4-FFF2-40B4-BE49-F238E27FC236}">
                <a16:creationId xmlns:a16="http://schemas.microsoft.com/office/drawing/2014/main" id="{ABD9E712-FBFD-4874-9E6C-E2A9FB8F15A1}"/>
              </a:ext>
            </a:extLst>
          </p:cNvPr>
          <p:cNvSpPr>
            <a:spLocks noGrp="1"/>
          </p:cNvSpPr>
          <p:nvPr>
            <p:ph idx="1"/>
          </p:nvPr>
        </p:nvSpPr>
        <p:spPr>
          <a:xfrm>
            <a:off x="1115568" y="2222695"/>
            <a:ext cx="10168128" cy="4403188"/>
          </a:xfrm>
        </p:spPr>
        <p:txBody>
          <a:bodyPr>
            <a:noAutofit/>
          </a:bodyPr>
          <a:lstStyle/>
          <a:p>
            <a:pPr marL="0" indent="0">
              <a:buNone/>
            </a:pPr>
            <a:r>
              <a:rPr lang="en-US" sz="1600" dirty="0"/>
              <a:t>We have to provide free mental health care to prevent and reduce homelessness. My own friend experienced homelessness after he was diagnosed with a mental illness. He couldn’t receive the help he needed because he was unemployed and uninsured at the time. It’s possible that this could have saved him from all the problems he experienced after becoming homeless. </a:t>
            </a:r>
            <a:r>
              <a:rPr lang="en-US" sz="1600" dirty="0">
                <a:highlight>
                  <a:srgbClr val="FFFF00"/>
                </a:highlight>
              </a:rPr>
              <a:t>Free health care would help prevent homelessness by offering everyone who is sick access to medication and therapy</a:t>
            </a:r>
            <a:r>
              <a:rPr lang="en-US" sz="1600" dirty="0"/>
              <a:t>. </a:t>
            </a:r>
            <a:r>
              <a:rPr lang="en-US" sz="1600" dirty="0">
                <a:highlight>
                  <a:srgbClr val="00FF00"/>
                </a:highlight>
              </a:rPr>
              <a:t>Therapy also provides a connection to another person, and connections to social programs which sometimes are what people really need when they are on the brink of losing their home or apartment. </a:t>
            </a:r>
            <a:r>
              <a:rPr lang="en-US" sz="1600" dirty="0">
                <a:highlight>
                  <a:srgbClr val="00FFFF"/>
                </a:highlight>
              </a:rPr>
              <a:t>Making these systems free would mean we live in a more equal society, and it reduce racial and economic inequality when it comes to homelessness</a:t>
            </a:r>
            <a:r>
              <a:rPr lang="en-US" sz="1600" dirty="0"/>
              <a:t>. </a:t>
            </a:r>
            <a:r>
              <a:rPr lang="en-US" sz="1600" dirty="0">
                <a:highlight>
                  <a:srgbClr val="FF00FF"/>
                </a:highlight>
              </a:rPr>
              <a:t>This could also help people who are already homeless. If they had access to free help and there was no pressure to pay or donate, they would be more likely to seek out help</a:t>
            </a:r>
            <a:r>
              <a:rPr lang="en-US" sz="1600" dirty="0"/>
              <a:t>. I know that my friend—once homeless—felt very reluctant to seek help because he knew he couldn’t pay, and he thought he would be judged. This shouldn’t be the reason someone stays homeless. </a:t>
            </a:r>
            <a:r>
              <a:rPr lang="en-US" sz="1600" dirty="0">
                <a:highlight>
                  <a:srgbClr val="C0C0C0"/>
                </a:highlight>
              </a:rPr>
              <a:t>Other people think that this solution may not be the best way to address homelessness, but what they don’t realize is that a very large portion of the homeless population has experienced mental illness, making this one of the most important things we can do if we’re serious about reducing homelessness</a:t>
            </a:r>
            <a:r>
              <a:rPr lang="en-US" sz="1600" dirty="0"/>
              <a:t>. </a:t>
            </a:r>
            <a:r>
              <a:rPr lang="en-US" sz="1600" dirty="0">
                <a:highlight>
                  <a:srgbClr val="808080"/>
                </a:highlight>
              </a:rPr>
              <a:t>We could pay for this system by diverting funds from other government programs that are less effective. </a:t>
            </a:r>
          </a:p>
        </p:txBody>
      </p:sp>
    </p:spTree>
    <p:extLst>
      <p:ext uri="{BB962C8B-B14F-4D97-AF65-F5344CB8AC3E}">
        <p14:creationId xmlns:p14="http://schemas.microsoft.com/office/powerpoint/2010/main" val="36066869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008580-60F1-49EB-8E32-29504347A1F4}"/>
              </a:ext>
            </a:extLst>
          </p:cNvPr>
          <p:cNvSpPr>
            <a:spLocks noGrp="1"/>
          </p:cNvSpPr>
          <p:nvPr>
            <p:ph type="title"/>
          </p:nvPr>
        </p:nvSpPr>
        <p:spPr/>
        <p:txBody>
          <a:bodyPr>
            <a:normAutofit fontScale="90000"/>
          </a:bodyPr>
          <a:lstStyle/>
          <a:p>
            <a:r>
              <a:rPr lang="en-US" dirty="0"/>
              <a:t>STEP 2: Make These Your Starter Topic Sentences!</a:t>
            </a:r>
          </a:p>
        </p:txBody>
      </p:sp>
      <p:sp>
        <p:nvSpPr>
          <p:cNvPr id="3" name="Content Placeholder 2">
            <a:extLst>
              <a:ext uri="{FF2B5EF4-FFF2-40B4-BE49-F238E27FC236}">
                <a16:creationId xmlns:a16="http://schemas.microsoft.com/office/drawing/2014/main" id="{A91CA165-8235-44E5-9AAA-EFD4DBA5441D}"/>
              </a:ext>
            </a:extLst>
          </p:cNvPr>
          <p:cNvSpPr>
            <a:spLocks noGrp="1"/>
          </p:cNvSpPr>
          <p:nvPr>
            <p:ph idx="1"/>
          </p:nvPr>
        </p:nvSpPr>
        <p:spPr/>
        <p:txBody>
          <a:bodyPr>
            <a:normAutofit fontScale="55000" lnSpcReduction="20000"/>
          </a:bodyPr>
          <a:lstStyle/>
          <a:p>
            <a:pPr marL="571500" indent="-571500">
              <a:buFont typeface="+mj-lt"/>
              <a:buAutoNum type="romanUcPeriod"/>
            </a:pPr>
            <a:r>
              <a:rPr lang="en-US" dirty="0"/>
              <a:t>Free health care would help prevent homelessness by offering everyone who is sick access to medication and therapy</a:t>
            </a:r>
          </a:p>
          <a:p>
            <a:pPr marL="571500" indent="-571500">
              <a:buFont typeface="+mj-lt"/>
              <a:buAutoNum type="romanUcPeriod"/>
            </a:pPr>
            <a:r>
              <a:rPr lang="en-US" dirty="0"/>
              <a:t>Therapy also provides a connection to another person, and connections to social programs which sometimes are what people really need when they are on the brink of losing their home or apartment.</a:t>
            </a:r>
          </a:p>
          <a:p>
            <a:pPr marL="571500" indent="-571500">
              <a:buFont typeface="+mj-lt"/>
              <a:buAutoNum type="romanUcPeriod"/>
            </a:pPr>
            <a:r>
              <a:rPr lang="en-US" dirty="0"/>
              <a:t>Making these systems free would mean we live in a more equal society, and it reduce racial and economic inequality when it comes to homelessness.</a:t>
            </a:r>
          </a:p>
          <a:p>
            <a:pPr marL="571500" indent="-571500">
              <a:buFont typeface="+mj-lt"/>
              <a:buAutoNum type="romanUcPeriod"/>
            </a:pPr>
            <a:r>
              <a:rPr lang="en-US" dirty="0"/>
              <a:t>This could also help people who are already homeless. If they had access to free help and there was no pressure to pay or donate, they would be more likely to seek out help.</a:t>
            </a:r>
          </a:p>
          <a:p>
            <a:pPr marL="571500" indent="-571500">
              <a:buFont typeface="+mj-lt"/>
              <a:buAutoNum type="romanUcPeriod"/>
            </a:pPr>
            <a:r>
              <a:rPr lang="en-US" dirty="0"/>
              <a:t>Other people think that this solution may not be the best way to address homelessness, but what they don’t realize is that a very large portion of the homeless population has experienced mental illness, making this one of the most important things we can do if we’re serious about reducing homelessness.</a:t>
            </a:r>
          </a:p>
          <a:p>
            <a:pPr marL="571500" indent="-571500">
              <a:buFont typeface="+mj-lt"/>
              <a:buAutoNum type="romanUcPeriod"/>
            </a:pPr>
            <a:r>
              <a:rPr lang="en-US" dirty="0"/>
              <a:t>We could pay for this system by diverting funds from other government programs that are less effective.</a:t>
            </a:r>
          </a:p>
          <a:p>
            <a:pPr marL="0" indent="0">
              <a:buNone/>
            </a:pPr>
            <a:endParaRPr lang="en-US" dirty="0"/>
          </a:p>
        </p:txBody>
      </p:sp>
      <p:sp>
        <p:nvSpPr>
          <p:cNvPr id="4" name="TextBox 3">
            <a:extLst>
              <a:ext uri="{FF2B5EF4-FFF2-40B4-BE49-F238E27FC236}">
                <a16:creationId xmlns:a16="http://schemas.microsoft.com/office/drawing/2014/main" id="{7536A17B-EC00-4635-B84B-E870F433DF02}"/>
              </a:ext>
            </a:extLst>
          </p:cNvPr>
          <p:cNvSpPr txBox="1"/>
          <p:nvPr/>
        </p:nvSpPr>
        <p:spPr>
          <a:xfrm>
            <a:off x="1901610" y="6124694"/>
            <a:ext cx="8388779" cy="369332"/>
          </a:xfrm>
          <a:prstGeom prst="rect">
            <a:avLst/>
          </a:prstGeom>
          <a:noFill/>
        </p:spPr>
        <p:txBody>
          <a:bodyPr wrap="square" rtlCol="0">
            <a:spAutoFit/>
          </a:bodyPr>
          <a:lstStyle/>
          <a:p>
            <a:r>
              <a:rPr lang="en-US" b="1" dirty="0">
                <a:solidFill>
                  <a:schemeClr val="accent1"/>
                </a:solidFill>
              </a:rPr>
              <a:t>NOTE: YOU NEED A LOT MORE! These are just to start you with examples!</a:t>
            </a:r>
          </a:p>
        </p:txBody>
      </p:sp>
    </p:spTree>
    <p:extLst>
      <p:ext uri="{BB962C8B-B14F-4D97-AF65-F5344CB8AC3E}">
        <p14:creationId xmlns:p14="http://schemas.microsoft.com/office/powerpoint/2010/main" val="943757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C799903-48D5-4A31-A1A2-541072D977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Freeform: Shape 9">
            <a:extLst>
              <a:ext uri="{FF2B5EF4-FFF2-40B4-BE49-F238E27FC236}">
                <a16:creationId xmlns:a16="http://schemas.microsoft.com/office/drawing/2014/main" id="{8EFFF109-FC58-4FD3-BE05-9775A1310F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chemeClr val="tx2">
                <a:lumMod val="10000"/>
                <a:lumOff val="90000"/>
              </a:schemeClr>
            </a:solidFill>
          </a:ln>
          <a:effectLst>
            <a:outerShdw blurRad="50800" dist="38100" algn="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Freeform: Shape 11">
            <a:extLst>
              <a:ext uri="{FF2B5EF4-FFF2-40B4-BE49-F238E27FC236}">
                <a16:creationId xmlns:a16="http://schemas.microsoft.com/office/drawing/2014/main" id="{E1B96AD6-92A9-4273-A62B-96A1C3E0BA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2D50D3C-599B-4823-92C8-02E33132E4AE}"/>
              </a:ext>
            </a:extLst>
          </p:cNvPr>
          <p:cNvSpPr>
            <a:spLocks noGrp="1"/>
          </p:cNvSpPr>
          <p:nvPr>
            <p:ph type="title"/>
          </p:nvPr>
        </p:nvSpPr>
        <p:spPr>
          <a:xfrm>
            <a:off x="621792" y="1161288"/>
            <a:ext cx="3602736" cy="4526280"/>
          </a:xfrm>
        </p:spPr>
        <p:txBody>
          <a:bodyPr>
            <a:normAutofit/>
          </a:bodyPr>
          <a:lstStyle/>
          <a:p>
            <a:r>
              <a:rPr lang="en-US" dirty="0"/>
              <a:t>The “</a:t>
            </a:r>
            <a:r>
              <a:rPr lang="en-US" b="1" dirty="0">
                <a:solidFill>
                  <a:schemeClr val="accent6"/>
                </a:solidFill>
              </a:rPr>
              <a:t>BECAUSE</a:t>
            </a:r>
            <a:r>
              <a:rPr lang="en-US" dirty="0"/>
              <a:t>” Test</a:t>
            </a:r>
          </a:p>
        </p:txBody>
      </p:sp>
      <p:sp>
        <p:nvSpPr>
          <p:cNvPr id="14" name="Rectangle 13">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102049"/>
            <a:ext cx="128016" cy="65390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8526D047-5906-4470-95D0-68C2BF399240}"/>
              </a:ext>
            </a:extLst>
          </p:cNvPr>
          <p:cNvSpPr>
            <a:spLocks noGrp="1"/>
          </p:cNvSpPr>
          <p:nvPr>
            <p:ph idx="1"/>
          </p:nvPr>
        </p:nvSpPr>
        <p:spPr>
          <a:xfrm>
            <a:off x="5312664" y="1161288"/>
            <a:ext cx="5916603" cy="5844207"/>
          </a:xfrm>
        </p:spPr>
        <p:txBody>
          <a:bodyPr anchor="ctr">
            <a:normAutofit/>
          </a:bodyPr>
          <a:lstStyle/>
          <a:p>
            <a:pPr marL="0" indent="0" algn="ctr">
              <a:buNone/>
            </a:pPr>
            <a:r>
              <a:rPr lang="en-US" sz="2000" dirty="0"/>
              <a:t>A strong topic sentence should be able to work as:</a:t>
            </a:r>
          </a:p>
          <a:p>
            <a:pPr marL="0" indent="0" algn="ctr">
              <a:buNone/>
            </a:pPr>
            <a:endParaRPr lang="en-US" sz="2000" dirty="0"/>
          </a:p>
          <a:p>
            <a:pPr marL="0" indent="0" algn="ctr">
              <a:buNone/>
            </a:pPr>
            <a:endParaRPr lang="en-US" sz="2000" dirty="0"/>
          </a:p>
          <a:p>
            <a:pPr marL="0" indent="0" algn="ctr">
              <a:buNone/>
            </a:pPr>
            <a:r>
              <a:rPr lang="en-US" sz="2000" dirty="0"/>
              <a:t>THESIS + </a:t>
            </a:r>
            <a:r>
              <a:rPr lang="en-US" sz="2000" b="1" dirty="0">
                <a:solidFill>
                  <a:schemeClr val="accent6"/>
                </a:solidFill>
              </a:rPr>
              <a:t>BECAUSE</a:t>
            </a:r>
            <a:r>
              <a:rPr lang="en-US" sz="2000" dirty="0"/>
              <a:t> + TOPIC SENTENCE</a:t>
            </a:r>
          </a:p>
          <a:p>
            <a:pPr marL="0" indent="0" algn="ctr">
              <a:buNone/>
            </a:pPr>
            <a:endParaRPr lang="en-US" sz="2000" dirty="0"/>
          </a:p>
          <a:p>
            <a:pPr marL="0" indent="0" algn="ctr">
              <a:buNone/>
            </a:pPr>
            <a:endParaRPr lang="en-US" sz="2000" dirty="0"/>
          </a:p>
          <a:p>
            <a:pPr marL="0" indent="0" algn="ctr">
              <a:buNone/>
            </a:pPr>
            <a:r>
              <a:rPr lang="en-US" sz="2000" dirty="0"/>
              <a:t>We need to provide free mental health care to reduce homelessness </a:t>
            </a:r>
            <a:r>
              <a:rPr lang="en-US" sz="2000" b="1" dirty="0">
                <a:solidFill>
                  <a:schemeClr val="accent6"/>
                </a:solidFill>
              </a:rPr>
              <a:t>BECAUSE</a:t>
            </a:r>
            <a:r>
              <a:rPr lang="en-US" sz="2000" dirty="0"/>
              <a:t> free health care would help prevent homelessness by offering everyone who is sick access to medication and therapy.</a:t>
            </a:r>
          </a:p>
          <a:p>
            <a:pPr marL="0" indent="0">
              <a:buNone/>
            </a:pPr>
            <a:endParaRPr lang="en-US" sz="2000" dirty="0"/>
          </a:p>
          <a:p>
            <a:pPr marL="0" indent="0">
              <a:buNone/>
            </a:pPr>
            <a:endParaRPr lang="en-US" sz="2000" dirty="0"/>
          </a:p>
          <a:p>
            <a:pPr marL="0" indent="0">
              <a:buNone/>
            </a:pPr>
            <a:endParaRPr lang="en-US" sz="2000" dirty="0"/>
          </a:p>
        </p:txBody>
      </p:sp>
    </p:spTree>
    <p:extLst>
      <p:ext uri="{BB962C8B-B14F-4D97-AF65-F5344CB8AC3E}">
        <p14:creationId xmlns:p14="http://schemas.microsoft.com/office/powerpoint/2010/main" val="2860885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 calcmode="lin" valueType="num">
                                      <p:cBhvr additive="base">
                                        <p:cTn id="1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718FD-FD6A-46B7-9561-757D5991970D}"/>
              </a:ext>
            </a:extLst>
          </p:cNvPr>
          <p:cNvSpPr>
            <a:spLocks noGrp="1"/>
          </p:cNvSpPr>
          <p:nvPr>
            <p:ph type="title"/>
          </p:nvPr>
        </p:nvSpPr>
        <p:spPr/>
        <p:txBody>
          <a:bodyPr>
            <a:normAutofit fontScale="90000"/>
          </a:bodyPr>
          <a:lstStyle/>
          <a:p>
            <a:r>
              <a:rPr lang="en-US" dirty="0"/>
              <a:t>STEP 3: Start with Problem, Move to Solution </a:t>
            </a:r>
          </a:p>
        </p:txBody>
      </p:sp>
      <p:graphicFrame>
        <p:nvGraphicFramePr>
          <p:cNvPr id="4" name="Content Placeholder 3">
            <a:extLst>
              <a:ext uri="{FF2B5EF4-FFF2-40B4-BE49-F238E27FC236}">
                <a16:creationId xmlns:a16="http://schemas.microsoft.com/office/drawing/2014/main" id="{276B0F8D-7A24-471D-94AA-35EA51C8EC00}"/>
              </a:ext>
            </a:extLst>
          </p:cNvPr>
          <p:cNvGraphicFramePr>
            <a:graphicFrameLocks noGrp="1"/>
          </p:cNvGraphicFramePr>
          <p:nvPr>
            <p:ph idx="1"/>
            <p:extLst>
              <p:ext uri="{D42A27DB-BD31-4B8C-83A1-F6EECF244321}">
                <p14:modId xmlns:p14="http://schemas.microsoft.com/office/powerpoint/2010/main" val="3089218243"/>
              </p:ext>
            </p:extLst>
          </p:nvPr>
        </p:nvGraphicFramePr>
        <p:xfrm>
          <a:off x="1116013" y="2478088"/>
          <a:ext cx="10167937" cy="36941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474196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89D7E2-C868-4D19-B4BB-43D2E57D6636}"/>
              </a:ext>
            </a:extLst>
          </p:cNvPr>
          <p:cNvSpPr>
            <a:spLocks noGrp="1"/>
          </p:cNvSpPr>
          <p:nvPr>
            <p:ph type="title"/>
          </p:nvPr>
        </p:nvSpPr>
        <p:spPr/>
        <p:txBody>
          <a:bodyPr/>
          <a:lstStyle/>
          <a:p>
            <a:r>
              <a:rPr lang="en-US" dirty="0"/>
              <a:t>Example</a:t>
            </a:r>
          </a:p>
        </p:txBody>
      </p:sp>
      <p:graphicFrame>
        <p:nvGraphicFramePr>
          <p:cNvPr id="4" name="Content Placeholder 3">
            <a:extLst>
              <a:ext uri="{FF2B5EF4-FFF2-40B4-BE49-F238E27FC236}">
                <a16:creationId xmlns:a16="http://schemas.microsoft.com/office/drawing/2014/main" id="{51A9F90C-70BF-4AF4-9950-05AC670D9CCF}"/>
              </a:ext>
            </a:extLst>
          </p:cNvPr>
          <p:cNvGraphicFramePr>
            <a:graphicFrameLocks noGrp="1"/>
          </p:cNvGraphicFramePr>
          <p:nvPr>
            <p:ph idx="1"/>
            <p:extLst>
              <p:ext uri="{D42A27DB-BD31-4B8C-83A1-F6EECF244321}">
                <p14:modId xmlns:p14="http://schemas.microsoft.com/office/powerpoint/2010/main" val="1809453059"/>
              </p:ext>
            </p:extLst>
          </p:nvPr>
        </p:nvGraphicFramePr>
        <p:xfrm>
          <a:off x="3988650" y="2397816"/>
          <a:ext cx="7295046" cy="39917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a:extLst>
              <a:ext uri="{FF2B5EF4-FFF2-40B4-BE49-F238E27FC236}">
                <a16:creationId xmlns:a16="http://schemas.microsoft.com/office/drawing/2014/main" id="{F756E721-6FF3-4D5A-9AF8-3EE60DE8A0AC}"/>
              </a:ext>
            </a:extLst>
          </p:cNvPr>
          <p:cNvSpPr txBox="1"/>
          <p:nvPr/>
        </p:nvSpPr>
        <p:spPr>
          <a:xfrm>
            <a:off x="782694" y="3378006"/>
            <a:ext cx="2954419" cy="2031325"/>
          </a:xfrm>
          <a:prstGeom prst="rect">
            <a:avLst/>
          </a:prstGeom>
          <a:noFill/>
        </p:spPr>
        <p:txBody>
          <a:bodyPr wrap="square" rtlCol="0">
            <a:spAutoFit/>
          </a:bodyPr>
          <a:lstStyle/>
          <a:p>
            <a:r>
              <a:rPr lang="en-US" b="1" dirty="0">
                <a:solidFill>
                  <a:schemeClr val="accent6"/>
                </a:solidFill>
              </a:rPr>
              <a:t>Remember, in order to agree with you about the SOLUTION, your audience first has to agree that there is a PROBLEM. Structure your essay accordingly!</a:t>
            </a:r>
          </a:p>
        </p:txBody>
      </p:sp>
    </p:spTree>
    <p:extLst>
      <p:ext uri="{BB962C8B-B14F-4D97-AF65-F5344CB8AC3E}">
        <p14:creationId xmlns:p14="http://schemas.microsoft.com/office/powerpoint/2010/main" val="1690795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AccentBoxVTI">
  <a:themeElements>
    <a:clrScheme name="AnalogousFromRegularSeedLeftStep">
      <a:dk1>
        <a:srgbClr val="000000"/>
      </a:dk1>
      <a:lt1>
        <a:srgbClr val="FFFFFF"/>
      </a:lt1>
      <a:dk2>
        <a:srgbClr val="264124"/>
      </a:dk2>
      <a:lt2>
        <a:srgbClr val="EEE9EA"/>
      </a:lt2>
      <a:accent1>
        <a:srgbClr val="20B692"/>
      </a:accent1>
      <a:accent2>
        <a:srgbClr val="14B94D"/>
      </a:accent2>
      <a:accent3>
        <a:srgbClr val="2CBA21"/>
      </a:accent3>
      <a:accent4>
        <a:srgbClr val="61B313"/>
      </a:accent4>
      <a:accent5>
        <a:srgbClr val="9BA81E"/>
      </a:accent5>
      <a:accent6>
        <a:srgbClr val="D19517"/>
      </a:accent6>
      <a:hlink>
        <a:srgbClr val="CB657D"/>
      </a:hlink>
      <a:folHlink>
        <a:srgbClr val="848484"/>
      </a:folHlink>
    </a:clrScheme>
    <a:fontScheme name="Avenir">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centBoxVTI" id="{9F778A78-DC9A-453A-A82D-A75CAD503E15}" vid="{EA961113-7CC4-4569-8A6A-7BC2C1E2F401}"/>
    </a:ext>
  </a:extLst>
</a:theme>
</file>

<file path=docProps/app.xml><?xml version="1.0" encoding="utf-8"?>
<Properties xmlns="http://schemas.openxmlformats.org/officeDocument/2006/extended-properties" xmlns:vt="http://schemas.openxmlformats.org/officeDocument/2006/docPropsVTypes">
  <TotalTime>10</TotalTime>
  <Words>730</Words>
  <Application>Microsoft Office PowerPoint</Application>
  <PresentationFormat>Widescreen</PresentationFormat>
  <Paragraphs>37</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Avenir Next LT Pro</vt:lpstr>
      <vt:lpstr>Calibri</vt:lpstr>
      <vt:lpstr>AccentBoxVTI</vt:lpstr>
      <vt:lpstr>A GUIDE TO OUTLINING</vt:lpstr>
      <vt:lpstr>From Brainstorming…</vt:lpstr>
      <vt:lpstr>To an Outline</vt:lpstr>
      <vt:lpstr>STEP 1: Highlight REASONS from Brainstorming</vt:lpstr>
      <vt:lpstr>STEP 2: Make These Your Starter Topic Sentences!</vt:lpstr>
      <vt:lpstr>The “BECAUSE” Test</vt:lpstr>
      <vt:lpstr>STEP 3: Start with Problem, Move to Solution </vt:lpstr>
      <vt:lpstr>Example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GUIDE TO OUTLINING</dc:title>
  <dc:creator>Rebecca Eggenschwiler</dc:creator>
  <cp:lastModifiedBy>Rebecca Eggenschwiler</cp:lastModifiedBy>
  <cp:revision>2</cp:revision>
  <dcterms:created xsi:type="dcterms:W3CDTF">2020-04-16T16:24:28Z</dcterms:created>
  <dcterms:modified xsi:type="dcterms:W3CDTF">2020-04-16T16:34:59Z</dcterms:modified>
</cp:coreProperties>
</file>